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1"/>
  </p:notesMasterIdLst>
  <p:sldIdLst>
    <p:sldId id="426" r:id="rId2"/>
    <p:sldId id="433" r:id="rId3"/>
    <p:sldId id="473" r:id="rId4"/>
    <p:sldId id="474" r:id="rId5"/>
    <p:sldId id="429" r:id="rId6"/>
    <p:sldId id="470" r:id="rId7"/>
    <p:sldId id="476" r:id="rId8"/>
    <p:sldId id="475" r:id="rId9"/>
    <p:sldId id="434" r:id="rId10"/>
  </p:sldIdLst>
  <p:sldSz cx="9144000" cy="5143500" type="screen16x9"/>
  <p:notesSz cx="6858000" cy="9144000"/>
  <p:embeddedFontLst>
    <p:embeddedFont>
      <p:font typeface="Calibri" panose="020F0502020204030204" pitchFamily="34" charset="0"/>
      <p:regular r:id="rId12"/>
      <p:bold r:id="rId13"/>
      <p:italic r:id="rId14"/>
      <p:boldItalic r:id="rId15"/>
    </p:embeddedFont>
    <p:embeddedFont>
      <p:font typeface="Orly's Font 2" panose="020B0604020202020204" charset="0"/>
      <p:regular r:id="rId16"/>
    </p:embeddedFont>
    <p:embeddedFont>
      <p:font typeface="Verdana" panose="020B0604030504040204" pitchFamily="34" charset="0"/>
      <p:regular r:id="rId17"/>
      <p:bold r:id="rId18"/>
      <p:italic r:id="rId19"/>
      <p:boldItalic r:id="rId20"/>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53" autoAdjust="0"/>
    <p:restoredTop sz="85102" autoAdjust="0"/>
  </p:normalViewPr>
  <p:slideViewPr>
    <p:cSldViewPr>
      <p:cViewPr>
        <p:scale>
          <a:sx n="84" d="100"/>
          <a:sy n="84" d="100"/>
        </p:scale>
        <p:origin x="-72" y="-36"/>
      </p:cViewPr>
      <p:guideLst>
        <p:guide orient="horz" pos="1332"/>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5"/>
                </a:solidFill>
              </a:rPr>
              <a:t>How do you add more than two numbers ?</a:t>
            </a: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defRPr/>
            </a:pPr>
            <a:r>
              <a:rPr lang="en-US" sz="1200" dirty="0" smtClean="0">
                <a:solidFill>
                  <a:schemeClr val="accent5"/>
                </a:solidFill>
                <a:latin typeface="Orly's Font 2" pitchFamily="66" charset="0"/>
                <a:ea typeface="Verdana" pitchFamily="34" charset="0"/>
                <a:cs typeface="Verdana" pitchFamily="34" charset="0"/>
              </a:rPr>
              <a:t>In this lesson you will learn how to add more than 2 two-digit numbers </a:t>
            </a:r>
            <a:r>
              <a:rPr lang="en-US" sz="1200" dirty="0" smtClean="0">
                <a:solidFill>
                  <a:schemeClr val="accent1"/>
                </a:solidFill>
                <a:latin typeface="Orly's Font 2" pitchFamily="66" charset="0"/>
                <a:ea typeface="Verdana" pitchFamily="34" charset="0"/>
                <a:cs typeface="Verdana" pitchFamily="34" charset="0"/>
              </a:rPr>
              <a:t>by decomposing.</a:t>
            </a: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Let’s review </a:t>
            </a:r>
            <a:r>
              <a:rPr lang="en-US" sz="1200" dirty="0" smtClean="0">
                <a:solidFill>
                  <a:schemeClr val="accent3"/>
                </a:solidFill>
                <a:latin typeface="Orly's Font 2" pitchFamily="66" charset="0"/>
              </a:rPr>
              <a:t>Decomposing</a:t>
            </a:r>
            <a:r>
              <a:rPr lang="en-US" sz="1200" dirty="0" smtClean="0">
                <a:solidFill>
                  <a:schemeClr val="accent1"/>
                </a:solidFill>
                <a:latin typeface="Orly's Font 2" pitchFamily="66" charset="0"/>
              </a:rPr>
              <a:t> is </a:t>
            </a:r>
            <a:r>
              <a:rPr lang="en-US" sz="1200" dirty="0" smtClean="0">
                <a:solidFill>
                  <a:schemeClr val="accent3"/>
                </a:solidFill>
                <a:latin typeface="Orly's Font 2" pitchFamily="66" charset="0"/>
              </a:rPr>
              <a:t>taking apart </a:t>
            </a:r>
            <a:r>
              <a:rPr lang="en-US" sz="1200" dirty="0" smtClean="0">
                <a:solidFill>
                  <a:schemeClr val="accent1"/>
                </a:solidFill>
                <a:latin typeface="Orly's Font 2" pitchFamily="66" charset="0"/>
              </a:rPr>
              <a:t>a number. 5 can be decompose into 4 ones and 1 one.</a:t>
            </a:r>
            <a:r>
              <a:rPr lang="en-US" sz="1200" baseline="0" dirty="0" smtClean="0">
                <a:solidFill>
                  <a:schemeClr val="accent1"/>
                </a:solidFill>
                <a:latin typeface="Orly's Font 2" pitchFamily="66" charset="0"/>
              </a:rPr>
              <a:t> 23 can be decomposed into 20 and 3.</a:t>
            </a:r>
            <a:endParaRPr lang="en-US" sz="1200" dirty="0" smtClean="0">
              <a:solidFill>
                <a:schemeClr val="accent1"/>
              </a:solidFill>
              <a:latin typeface="Orly's Font 2" pitchFamily="66" charset="0"/>
            </a:endParaRPr>
          </a:p>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dirty="0"/>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A common misunderstand</a:t>
            </a:r>
            <a:r>
              <a:rPr lang="en-US" baseline="0" dirty="0" smtClean="0"/>
              <a:t>ing is that in addition the order of the addends changes the sum.</a:t>
            </a:r>
          </a:p>
          <a:p>
            <a:r>
              <a:rPr lang="en-US" baseline="0" dirty="0" smtClean="0"/>
              <a:t>That is incorrect. </a:t>
            </a:r>
          </a:p>
          <a:p>
            <a:r>
              <a:rPr lang="en-US" baseline="0" dirty="0" smtClean="0"/>
              <a:t>The order of the addends does not change the sum. </a:t>
            </a:r>
          </a:p>
          <a:p>
            <a:r>
              <a:rPr lang="en-US" baseline="0" dirty="0" smtClean="0"/>
              <a:t>10+7 = 17 and 7 +10 = 17</a:t>
            </a:r>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dirty="0"/>
          </a:p>
        </p:txBody>
      </p:sp>
    </p:spTree>
    <p:extLst>
      <p:ext uri="{BB962C8B-B14F-4D97-AF65-F5344CB8AC3E}">
        <p14:creationId xmlns:p14="http://schemas.microsoft.com/office/powerpoint/2010/main" val="1669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l">
              <a:buFont typeface="Wingdings" pitchFamily="2" charset="2"/>
              <a:buNone/>
            </a:pPr>
            <a:r>
              <a:rPr lang="en-US" sz="1200" dirty="0" smtClean="0">
                <a:solidFill>
                  <a:schemeClr val="accent1"/>
                </a:solidFill>
                <a:latin typeface="Orly's Font 2" pitchFamily="66" charset="0"/>
              </a:rPr>
              <a:t>James ate 18 jelly beans. A little later he ate 24 jelly beans and  after that he ate 36 jelly beans. How many jelly beans did he eat in all? What is this question</a:t>
            </a:r>
            <a:r>
              <a:rPr lang="en-US" sz="1200" baseline="0" dirty="0" smtClean="0">
                <a:solidFill>
                  <a:schemeClr val="accent1"/>
                </a:solidFill>
                <a:latin typeface="Orly's Font 2" pitchFamily="66" charset="0"/>
              </a:rPr>
              <a:t> asking? It says that James ate 18 then 24 then 36 jelly beans and we want to know how many jelly beans he ate in all. We will need to add. </a:t>
            </a:r>
            <a:endParaRPr lang="en-US" sz="1200" dirty="0">
              <a:solidFill>
                <a:schemeClr val="accent1"/>
              </a:solidFill>
              <a:latin typeface="Orly's Font 2" pitchFamily="66" charset="0"/>
            </a:endParaRP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This is an addition example has 3 addends: 18 24 and 36. One way we can decompose in order to add is to decompose the tens and the ones.  First we will decompose the tens we will decompose the 10 from the 18; the 20 from 24 and the 30 from the 36. we can add 10 + 20 + 30 which equals 60. Then we can decompose the ones; the 8 from the 18 the 4 from the 24 and the 6 from the 26. We can then add the ones. When I look at 8+4+6 I automatically see the 4+6 which equals 10 and then add the 8 to arrive at 18. We can then add the 60 + 18 which equals 78. So the sum of 18+24+36 = 78.</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200" dirty="0" err="1" smtClean="0">
                <a:solidFill>
                  <a:schemeClr val="accent1"/>
                </a:solidFill>
                <a:latin typeface="Orly's Font 2" pitchFamily="66" charset="0"/>
              </a:rPr>
              <a:t>Estefani</a:t>
            </a:r>
            <a:r>
              <a:rPr lang="en-US" sz="1200" dirty="0" smtClean="0">
                <a:solidFill>
                  <a:schemeClr val="accent1"/>
                </a:solidFill>
                <a:latin typeface="Orly's Font 2" pitchFamily="66" charset="0"/>
              </a:rPr>
              <a:t> went on a bike trip. The first day she rode 15 miles, the next day she rode 23 miles and the last day she rode 17 miles. How many miles did she</a:t>
            </a:r>
            <a:r>
              <a:rPr lang="en-US" sz="1200" baseline="0" dirty="0" smtClean="0">
                <a:solidFill>
                  <a:schemeClr val="accent1"/>
                </a:solidFill>
                <a:latin typeface="Orly's Font 2" pitchFamily="66" charset="0"/>
              </a:rPr>
              <a:t> </a:t>
            </a:r>
            <a:r>
              <a:rPr lang="en-US" sz="1200" dirty="0" smtClean="0">
                <a:solidFill>
                  <a:schemeClr val="accent1"/>
                </a:solidFill>
                <a:latin typeface="Orly's Font 2" pitchFamily="66" charset="0"/>
              </a:rPr>
              <a:t>ride in all. </a:t>
            </a:r>
            <a:r>
              <a:rPr lang="en-US" sz="1200" baseline="0" dirty="0" smtClean="0">
                <a:solidFill>
                  <a:schemeClr val="accent1"/>
                </a:solidFill>
                <a:latin typeface="Orly's Font 2" pitchFamily="66" charset="0"/>
              </a:rPr>
              <a:t>It says that </a:t>
            </a:r>
            <a:r>
              <a:rPr lang="en-US" sz="1200" baseline="0" dirty="0" err="1" smtClean="0">
                <a:solidFill>
                  <a:schemeClr val="accent1"/>
                </a:solidFill>
                <a:latin typeface="Orly's Font 2" pitchFamily="66" charset="0"/>
              </a:rPr>
              <a:t>Estefani</a:t>
            </a:r>
            <a:r>
              <a:rPr lang="en-US" sz="1200" baseline="0" dirty="0" smtClean="0">
                <a:solidFill>
                  <a:schemeClr val="accent1"/>
                </a:solidFill>
                <a:latin typeface="Orly's Font 2" pitchFamily="66" charset="0"/>
              </a:rPr>
              <a:t> rode 15 miles on day 1, 23 miles on day 2 and 17 miles of the last day. We will need to add to find out how many miles she rode on her trip. </a:t>
            </a:r>
            <a:endParaRPr lang="en-US" sz="1200" dirty="0" smtClean="0">
              <a:solidFill>
                <a:schemeClr val="accent1"/>
              </a:solidFill>
              <a:latin typeface="Orly's Font 2" pitchFamily="66" charset="0"/>
            </a:endParaRPr>
          </a:p>
          <a:p>
            <a:pPr marL="0" indent="0" algn="l">
              <a:buFont typeface="Wingdings" pitchFamily="2" charset="2"/>
              <a:buNone/>
            </a:pPr>
            <a:endParaRPr lang="en-US" sz="1200" dirty="0">
              <a:solidFill>
                <a:schemeClr val="accent1"/>
              </a:solidFill>
              <a:latin typeface="Orly's Font 2" pitchFamily="66" charset="0"/>
            </a:endParaRP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This is an addition example has 3 addends: 15 23 and 17. One way we can decompose in order to add is to decompose the tens and the ones.  First we will decompose the tens we will decompose the 10 from the 15; the 20 from 23 and the 10 from the 17. we can add 10 + 20 + 10 which equals 40. Then we can decompose the ones; the 5 from the 15 the 3 from the 23 and the 6 from the 26. We can then add the ones. When I look at 8+4+6 I automatically see the 3+7 equals 10 and then add the 5 to arrive at 15. We can then add the 40 + 15 which equals 55. So the sum of 15+23+17 = 55.</a:t>
            </a:r>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28800" y="1657350"/>
            <a:ext cx="5486400" cy="954107"/>
          </a:xfrm>
        </p:spPr>
        <p:txBody>
          <a:bodyPr>
            <a:spAutoFit/>
          </a:bodyPr>
          <a:lstStyle/>
          <a:p>
            <a:pPr marL="0" indent="0" algn="ctr">
              <a:buNone/>
            </a:pPr>
            <a:r>
              <a:rPr lang="en-US" sz="2800" dirty="0" smtClean="0">
                <a:solidFill>
                  <a:schemeClr val="accent5"/>
                </a:solidFill>
              </a:rPr>
              <a:t>How do you add more than two numbers ?</a:t>
            </a:r>
            <a:endParaRPr lang="en-US" sz="2800" dirty="0">
              <a:solidFill>
                <a:schemeClr val="accent5"/>
              </a:solidFill>
            </a:endParaRP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3012" y="1200150"/>
            <a:ext cx="6657976" cy="2308324"/>
          </a:xfrm>
          <a:prstGeom prst="rect">
            <a:avLst/>
          </a:prstGeom>
          <a:noFill/>
        </p:spPr>
        <p:txBody>
          <a:bodyPr wrap="square">
            <a:spAutoFit/>
          </a:bodyPr>
          <a:lstStyle/>
          <a:p>
            <a:pPr algn="ctr">
              <a:defRPr/>
            </a:pPr>
            <a:r>
              <a:rPr lang="en-US" sz="3600" dirty="0" smtClean="0">
                <a:solidFill>
                  <a:schemeClr val="accent5"/>
                </a:solidFill>
                <a:latin typeface="Orly's Font 2" pitchFamily="66" charset="0"/>
                <a:ea typeface="Verdana" pitchFamily="34" charset="0"/>
                <a:cs typeface="Verdana" pitchFamily="34" charset="0"/>
              </a:rPr>
              <a:t>In </a:t>
            </a:r>
            <a:r>
              <a:rPr lang="en-US" sz="3600" dirty="0">
                <a:solidFill>
                  <a:schemeClr val="accent5"/>
                </a:solidFill>
                <a:latin typeface="Orly's Font 2" pitchFamily="66" charset="0"/>
                <a:ea typeface="Verdana" pitchFamily="34" charset="0"/>
                <a:cs typeface="Verdana" pitchFamily="34" charset="0"/>
              </a:rPr>
              <a:t>this lesson you </a:t>
            </a:r>
            <a:r>
              <a:rPr lang="en-US" sz="3600" dirty="0" smtClean="0">
                <a:solidFill>
                  <a:schemeClr val="accent5"/>
                </a:solidFill>
                <a:latin typeface="Orly's Font 2" pitchFamily="66" charset="0"/>
                <a:ea typeface="Verdana" pitchFamily="34" charset="0"/>
                <a:cs typeface="Verdana" pitchFamily="34" charset="0"/>
              </a:rPr>
              <a:t>will learn how to add more than 2 two-digit numbers </a:t>
            </a:r>
            <a:r>
              <a:rPr lang="en-US" sz="3600" dirty="0" smtClean="0">
                <a:solidFill>
                  <a:schemeClr val="accent1"/>
                </a:solidFill>
                <a:latin typeface="Orly's Font 2" pitchFamily="66" charset="0"/>
                <a:ea typeface="Verdana" pitchFamily="34" charset="0"/>
                <a:cs typeface="Verdana" pitchFamily="34" charset="0"/>
              </a:rPr>
              <a:t>by decomposing.</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342900" y="1234440"/>
            <a:ext cx="7886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Decomposing</a:t>
            </a:r>
            <a:r>
              <a:rPr lang="en-US" sz="2800" dirty="0" smtClean="0">
                <a:solidFill>
                  <a:schemeClr val="accent1"/>
                </a:solidFill>
                <a:latin typeface="Orly's Font 2" pitchFamily="66" charset="0"/>
              </a:rPr>
              <a:t> is </a:t>
            </a:r>
            <a:r>
              <a:rPr lang="en-US" sz="2800" dirty="0" smtClean="0">
                <a:solidFill>
                  <a:schemeClr val="accent3"/>
                </a:solidFill>
                <a:latin typeface="Orly's Font 2" pitchFamily="66" charset="0"/>
              </a:rPr>
              <a:t>taking apart </a:t>
            </a:r>
            <a:r>
              <a:rPr lang="en-US" sz="2800" dirty="0" smtClean="0">
                <a:solidFill>
                  <a:schemeClr val="accent1"/>
                </a:solidFill>
                <a:latin typeface="Orly's Font 2" pitchFamily="66" charset="0"/>
              </a:rPr>
              <a:t>a number</a:t>
            </a:r>
            <a:endParaRPr lang="en-US" sz="2800" dirty="0">
              <a:solidFill>
                <a:schemeClr val="accent1"/>
              </a:solidFill>
              <a:latin typeface="Orly's Font 2" pitchFamily="66" charset="0"/>
            </a:endParaRPr>
          </a:p>
        </p:txBody>
      </p:sp>
      <p:sp>
        <p:nvSpPr>
          <p:cNvPr id="5" name="Text Placeholder 2"/>
          <p:cNvSpPr txBox="1">
            <a:spLocks/>
          </p:cNvSpPr>
          <p:nvPr/>
        </p:nvSpPr>
        <p:spPr bwMode="auto">
          <a:xfrm>
            <a:off x="939800" y="2160588"/>
            <a:ext cx="2232025"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5"/>
                </a:solidFill>
                <a:latin typeface="Orly's Font 2" pitchFamily="66" charset="0"/>
              </a:rPr>
              <a:t>5</a:t>
            </a:r>
            <a:endParaRPr lang="en-US" sz="2800" dirty="0">
              <a:solidFill>
                <a:schemeClr val="accent5"/>
              </a:solidFill>
              <a:latin typeface="Orly's Font 2" pitchFamily="66" charset="0"/>
            </a:endParaRPr>
          </a:p>
        </p:txBody>
      </p:sp>
      <p:grpSp>
        <p:nvGrpSpPr>
          <p:cNvPr id="6" name="Group 5"/>
          <p:cNvGrpSpPr>
            <a:grpSpLocks/>
          </p:cNvGrpSpPr>
          <p:nvPr/>
        </p:nvGrpSpPr>
        <p:grpSpPr bwMode="auto">
          <a:xfrm>
            <a:off x="331788" y="3074988"/>
            <a:ext cx="1401762" cy="1336675"/>
            <a:chOff x="330996" y="3074233"/>
            <a:chExt cx="1401946" cy="1337331"/>
          </a:xfrm>
        </p:grpSpPr>
        <p:sp>
          <p:nvSpPr>
            <p:cNvPr id="7" name="Rectangle 6"/>
            <p:cNvSpPr>
              <a:spLocks noChangeAspect="1"/>
            </p:cNvSpPr>
            <p:nvPr/>
          </p:nvSpPr>
          <p:spPr>
            <a:xfrm rot="5400000">
              <a:off x="1080352" y="3565052"/>
              <a:ext cx="236654" cy="230217"/>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8" name="Rectangle 7"/>
            <p:cNvSpPr>
              <a:spLocks noChangeAspect="1"/>
            </p:cNvSpPr>
            <p:nvPr/>
          </p:nvSpPr>
          <p:spPr>
            <a:xfrm rot="5400000">
              <a:off x="776305" y="3565846"/>
              <a:ext cx="236654" cy="22863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9" name="Rectangle 8"/>
            <p:cNvSpPr>
              <a:spLocks noChangeAspect="1"/>
            </p:cNvSpPr>
            <p:nvPr/>
          </p:nvSpPr>
          <p:spPr>
            <a:xfrm rot="5400000">
              <a:off x="472259" y="3565052"/>
              <a:ext cx="236654" cy="230218"/>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10" name="Oval 9"/>
            <p:cNvSpPr/>
            <p:nvPr/>
          </p:nvSpPr>
          <p:spPr>
            <a:xfrm>
              <a:off x="330996" y="3074233"/>
              <a:ext cx="1401946" cy="133733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11" name="Rectangle 10"/>
            <p:cNvSpPr>
              <a:spLocks noChangeAspect="1"/>
            </p:cNvSpPr>
            <p:nvPr/>
          </p:nvSpPr>
          <p:spPr>
            <a:xfrm rot="5400000">
              <a:off x="1385192" y="3565052"/>
              <a:ext cx="236654" cy="230217"/>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grpSp>
      <p:grpSp>
        <p:nvGrpSpPr>
          <p:cNvPr id="12" name="Group 6"/>
          <p:cNvGrpSpPr>
            <a:grpSpLocks/>
          </p:cNvGrpSpPr>
          <p:nvPr/>
        </p:nvGrpSpPr>
        <p:grpSpPr bwMode="auto">
          <a:xfrm>
            <a:off x="2420938" y="3098800"/>
            <a:ext cx="1371600" cy="1320800"/>
            <a:chOff x="2420714" y="3098217"/>
            <a:chExt cx="1371600" cy="1321480"/>
          </a:xfrm>
        </p:grpSpPr>
        <p:sp>
          <p:nvSpPr>
            <p:cNvPr id="13" name="Rectangle 12"/>
            <p:cNvSpPr>
              <a:spLocks noChangeAspect="1"/>
            </p:cNvSpPr>
            <p:nvPr/>
          </p:nvSpPr>
          <p:spPr>
            <a:xfrm rot="5400000">
              <a:off x="2988184" y="3626392"/>
              <a:ext cx="236660" cy="22860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14" name="Oval 13"/>
            <p:cNvSpPr/>
            <p:nvPr/>
          </p:nvSpPr>
          <p:spPr>
            <a:xfrm>
              <a:off x="2420714" y="3098217"/>
              <a:ext cx="1371600" cy="132148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grpSp>
      <p:cxnSp>
        <p:nvCxnSpPr>
          <p:cNvPr id="15" name="Straight Arrow Connector 14"/>
          <p:cNvCxnSpPr/>
          <p:nvPr/>
        </p:nvCxnSpPr>
        <p:spPr>
          <a:xfrm flipH="1">
            <a:off x="1389063" y="2581275"/>
            <a:ext cx="585787" cy="493713"/>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138363" y="2597150"/>
            <a:ext cx="565150" cy="5794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7" name="Text Placeholder 2"/>
          <p:cNvSpPr txBox="1">
            <a:spLocks/>
          </p:cNvSpPr>
          <p:nvPr/>
        </p:nvSpPr>
        <p:spPr bwMode="auto">
          <a:xfrm>
            <a:off x="5616575" y="2162705"/>
            <a:ext cx="2232025"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3"/>
                </a:solidFill>
                <a:latin typeface="Orly's Font 2" pitchFamily="66" charset="0"/>
              </a:rPr>
              <a:t>23</a:t>
            </a:r>
            <a:endParaRPr lang="en-US" sz="2800" dirty="0">
              <a:solidFill>
                <a:schemeClr val="accent3"/>
              </a:solidFill>
              <a:latin typeface="Orly's Font 2" pitchFamily="66" charset="0"/>
            </a:endParaRPr>
          </a:p>
        </p:txBody>
      </p:sp>
      <p:sp>
        <p:nvSpPr>
          <p:cNvPr id="18" name="Text Placeholder 2"/>
          <p:cNvSpPr txBox="1">
            <a:spLocks/>
          </p:cNvSpPr>
          <p:nvPr/>
        </p:nvSpPr>
        <p:spPr bwMode="auto">
          <a:xfrm>
            <a:off x="6665913" y="3523193"/>
            <a:ext cx="2232025"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5"/>
                </a:solidFill>
                <a:latin typeface="Orly's Font 2" pitchFamily="66" charset="0"/>
              </a:rPr>
              <a:t>3</a:t>
            </a:r>
            <a:endParaRPr lang="en-US" sz="2800" dirty="0">
              <a:solidFill>
                <a:schemeClr val="accent5"/>
              </a:solidFill>
              <a:latin typeface="Orly's Font 2" pitchFamily="66" charset="0"/>
            </a:endParaRPr>
          </a:p>
        </p:txBody>
      </p:sp>
      <p:sp>
        <p:nvSpPr>
          <p:cNvPr id="19" name="Text Placeholder 2"/>
          <p:cNvSpPr txBox="1">
            <a:spLocks/>
          </p:cNvSpPr>
          <p:nvPr/>
        </p:nvSpPr>
        <p:spPr bwMode="auto">
          <a:xfrm>
            <a:off x="4973638" y="3523193"/>
            <a:ext cx="1257300"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5"/>
                </a:solidFill>
                <a:latin typeface="Orly's Font 2" pitchFamily="66" charset="0"/>
              </a:rPr>
              <a:t>20</a:t>
            </a:r>
            <a:endParaRPr lang="en-US" sz="2800" dirty="0">
              <a:solidFill>
                <a:schemeClr val="accent5"/>
              </a:solidFill>
              <a:latin typeface="Orly's Font 2" pitchFamily="66" charset="0"/>
            </a:endParaRPr>
          </a:p>
        </p:txBody>
      </p:sp>
      <p:cxnSp>
        <p:nvCxnSpPr>
          <p:cNvPr id="20" name="Straight Arrow Connector 19"/>
          <p:cNvCxnSpPr/>
          <p:nvPr/>
        </p:nvCxnSpPr>
        <p:spPr>
          <a:xfrm flipH="1">
            <a:off x="5822950" y="2664355"/>
            <a:ext cx="842963" cy="8588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6813550" y="2640543"/>
            <a:ext cx="838200" cy="94615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iterate type="lt">
                                    <p:tmAbs val="80"/>
                                  </p:iterate>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par>
                          <p:cTn id="38" fill="hold">
                            <p:stCondLst>
                              <p:cond delay="500"/>
                            </p:stCondLst>
                            <p:childTnLst>
                              <p:par>
                                <p:cTn id="39" presetID="1" presetClass="entr" presetSubtype="0" fill="hold" grpId="0" nodeType="afterEffect">
                                  <p:stCondLst>
                                    <p:cond delay="0"/>
                                  </p:stCondLst>
                                  <p:iterate type="lt">
                                    <p:tmAbs val="80"/>
                                  </p:iterate>
                                  <p:childTnLst>
                                    <p:set>
                                      <p:cBhvr>
                                        <p:cTn id="40" dur="1" fill="hold">
                                          <p:stCondLst>
                                            <p:cond delay="0"/>
                                          </p:stCondLst>
                                        </p:cTn>
                                        <p:tgtEl>
                                          <p:spTgt spid="1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par>
                          <p:cTn id="46" fill="hold">
                            <p:stCondLst>
                              <p:cond delay="581"/>
                            </p:stCondLst>
                            <p:childTnLst>
                              <p:par>
                                <p:cTn id="47" presetID="1" presetClass="entr" presetSubtype="0" fill="hold" grpId="0" nodeType="afterEffect">
                                  <p:stCondLst>
                                    <p:cond delay="0"/>
                                  </p:stCondLst>
                                  <p:iterate type="lt">
                                    <p:tmAbs val="80"/>
                                  </p:iterate>
                                  <p:childTnLst>
                                    <p:set>
                                      <p:cBhvr>
                                        <p:cTn id="4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 Placeholder 3"/>
          <p:cNvSpPr txBox="1">
            <a:spLocks/>
          </p:cNvSpPr>
          <p:nvPr/>
        </p:nvSpPr>
        <p:spPr bwMode="auto">
          <a:xfrm>
            <a:off x="1882775" y="1432162"/>
            <a:ext cx="65214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In addition the order of the addends changes the sum.</a:t>
            </a:r>
            <a:endParaRPr lang="en-US" sz="2800" dirty="0">
              <a:solidFill>
                <a:schemeClr val="accent1"/>
              </a:solidFill>
              <a:latin typeface="Orly's Font 2" pitchFamily="66" charset="0"/>
            </a:endParaRPr>
          </a:p>
        </p:txBody>
      </p:sp>
      <p:sp>
        <p:nvSpPr>
          <p:cNvPr id="2" name="Multiply 1"/>
          <p:cNvSpPr/>
          <p:nvPr/>
        </p:nvSpPr>
        <p:spPr>
          <a:xfrm>
            <a:off x="3657600" y="1583695"/>
            <a:ext cx="1143000" cy="1061710"/>
          </a:xfrm>
          <a:prstGeom prst="mathMultiply">
            <a:avLst/>
          </a:prstGeom>
          <a:solidFill>
            <a:srgbClr val="FF0000"/>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
        <p:nvSpPr>
          <p:cNvPr id="56" name="Text Placeholder 3"/>
          <p:cNvSpPr txBox="1">
            <a:spLocks/>
          </p:cNvSpPr>
          <p:nvPr/>
        </p:nvSpPr>
        <p:spPr bwMode="auto">
          <a:xfrm>
            <a:off x="2657475" y="2533801"/>
            <a:ext cx="35718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chemeClr val="accent3"/>
                </a:solidFill>
                <a:latin typeface="Orly's Font 2" pitchFamily="66" charset="0"/>
              </a:rPr>
              <a:t>d</a:t>
            </a:r>
            <a:r>
              <a:rPr lang="en-US" sz="2800" dirty="0" smtClean="0">
                <a:solidFill>
                  <a:schemeClr val="accent3"/>
                </a:solidFill>
                <a:latin typeface="Orly's Font 2" pitchFamily="66" charset="0"/>
              </a:rPr>
              <a:t>oes not change</a:t>
            </a:r>
            <a:endParaRPr lang="en-US" sz="2800" dirty="0">
              <a:solidFill>
                <a:schemeClr val="accent3"/>
              </a:solidFill>
              <a:latin typeface="Orly's Font 2" pitchFamily="66" charset="0"/>
            </a:endParaRPr>
          </a:p>
        </p:txBody>
      </p:sp>
      <p:sp>
        <p:nvSpPr>
          <p:cNvPr id="57" name="Text Placeholder 3"/>
          <p:cNvSpPr txBox="1">
            <a:spLocks/>
          </p:cNvSpPr>
          <p:nvPr/>
        </p:nvSpPr>
        <p:spPr bwMode="auto">
          <a:xfrm>
            <a:off x="1828800" y="3501247"/>
            <a:ext cx="22288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10 + 7 = 17</a:t>
            </a:r>
            <a:endParaRPr lang="en-US" sz="2800" dirty="0">
              <a:solidFill>
                <a:schemeClr val="accent5"/>
              </a:solidFill>
              <a:latin typeface="Orly's Font 2" pitchFamily="66" charset="0"/>
            </a:endParaRPr>
          </a:p>
        </p:txBody>
      </p:sp>
      <p:sp>
        <p:nvSpPr>
          <p:cNvPr id="58" name="Text Placeholder 3"/>
          <p:cNvSpPr txBox="1">
            <a:spLocks/>
          </p:cNvSpPr>
          <p:nvPr/>
        </p:nvSpPr>
        <p:spPr bwMode="auto">
          <a:xfrm>
            <a:off x="5143500" y="3501247"/>
            <a:ext cx="2171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7 + 10 = 17</a:t>
            </a:r>
            <a:endParaRPr lang="en-US" sz="2800" dirty="0">
              <a:solidFill>
                <a:schemeClr val="accent5"/>
              </a:solidFill>
              <a:latin typeface="Orly's Font 2" pitchFamily="66" charset="0"/>
            </a:endParaRPr>
          </a:p>
        </p:txBody>
      </p:sp>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500"/>
                            </p:stCondLst>
                            <p:childTnLst>
                              <p:par>
                                <p:cTn id="13" presetID="1" presetClass="entr" presetSubtype="0" fill="hold" grpId="0" nodeType="afterEffect">
                                  <p:stCondLst>
                                    <p:cond delay="0"/>
                                  </p:stCondLst>
                                  <p:iterate type="lt">
                                    <p:tmAbs val="80"/>
                                  </p:iterate>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80"/>
                                  </p:iterate>
                                  <p:childTnLst>
                                    <p:set>
                                      <p:cBhvr>
                                        <p:cTn id="18" dur="1" fill="hold">
                                          <p:stCondLst>
                                            <p:cond delay="0"/>
                                          </p:stCondLst>
                                        </p:cTn>
                                        <p:tgtEl>
                                          <p:spTgt spid="5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type="lt">
                                    <p:tmAbs val="80"/>
                                  </p:iterate>
                                  <p:childTnLst>
                                    <p:set>
                                      <p:cBhvr>
                                        <p:cTn id="22"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 grpId="0" animBg="1"/>
      <p:bldP spid="56" grpId="0"/>
      <p:bldP spid="57" grpId="0" build="p"/>
      <p:bldP spid="5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07344" y="1144128"/>
            <a:ext cx="73152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James ate 18 jelly beans. A little later he ate 24 jelly beans and after that he ate 36 jelly beans. How many jelly beans did he eat in all?</a:t>
            </a:r>
            <a:endParaRPr lang="en-US" sz="2800" dirty="0">
              <a:solidFill>
                <a:schemeClr val="accent1"/>
              </a:solidFill>
              <a:latin typeface="Orly's Font 2" pitchFamily="66"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20741" t="12433" r="21235" b="24387"/>
          <a:stretch/>
        </p:blipFill>
        <p:spPr>
          <a:xfrm>
            <a:off x="1714500" y="3486150"/>
            <a:ext cx="2287411" cy="1250776"/>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20741" t="12433" r="21235" b="24387"/>
          <a:stretch/>
        </p:blipFill>
        <p:spPr>
          <a:xfrm flipH="1">
            <a:off x="5372100" y="3486150"/>
            <a:ext cx="2287411" cy="1250776"/>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20741" t="12433" r="21235" b="24387"/>
          <a:stretch/>
        </p:blipFill>
        <p:spPr>
          <a:xfrm>
            <a:off x="3421238" y="3143250"/>
            <a:ext cx="2287411" cy="1250776"/>
          </a:xfrm>
          <a:prstGeom prst="rect">
            <a:avLst/>
          </a:prstGeom>
        </p:spPr>
      </p:pic>
      <p:sp>
        <p:nvSpPr>
          <p:cNvPr id="8" name="Rectangle 7"/>
          <p:cNvSpPr/>
          <p:nvPr/>
        </p:nvSpPr>
        <p:spPr>
          <a:xfrm>
            <a:off x="3088830" y="1107614"/>
            <a:ext cx="506770" cy="47732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Rectangle 8"/>
          <p:cNvSpPr/>
          <p:nvPr/>
        </p:nvSpPr>
        <p:spPr>
          <a:xfrm>
            <a:off x="2283701" y="1507215"/>
            <a:ext cx="506770" cy="47732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ectangle 9"/>
          <p:cNvSpPr/>
          <p:nvPr/>
        </p:nvSpPr>
        <p:spPr>
          <a:xfrm>
            <a:off x="2064395" y="1964114"/>
            <a:ext cx="557447" cy="47732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884767" y="1234439"/>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1</a:t>
            </a:r>
            <a:r>
              <a:rPr lang="en-US" sz="2800" dirty="0" smtClean="0">
                <a:solidFill>
                  <a:schemeClr val="accent1"/>
                </a:solidFill>
                <a:latin typeface="Orly's Font 2" pitchFamily="66" charset="0"/>
              </a:rPr>
              <a:t>8 + </a:t>
            </a:r>
            <a:r>
              <a:rPr lang="en-US" sz="2800" dirty="0" smtClean="0">
                <a:solidFill>
                  <a:schemeClr val="accent5"/>
                </a:solidFill>
                <a:latin typeface="Orly's Font 2" pitchFamily="66" charset="0"/>
              </a:rPr>
              <a:t>2</a:t>
            </a:r>
            <a:r>
              <a:rPr lang="en-US" sz="2800" dirty="0" smtClean="0">
                <a:solidFill>
                  <a:schemeClr val="accent1"/>
                </a:solidFill>
                <a:latin typeface="Orly's Font 2" pitchFamily="66" charset="0"/>
              </a:rPr>
              <a:t>4 + </a:t>
            </a:r>
            <a:r>
              <a:rPr lang="en-US" sz="2800" dirty="0" smtClean="0">
                <a:solidFill>
                  <a:schemeClr val="accent5"/>
                </a:solidFill>
                <a:latin typeface="Orly's Font 2" pitchFamily="66" charset="0"/>
              </a:rPr>
              <a:t>3</a:t>
            </a:r>
            <a:r>
              <a:rPr lang="en-US" sz="2800" dirty="0" smtClean="0">
                <a:solidFill>
                  <a:schemeClr val="accent1"/>
                </a:solidFill>
                <a:latin typeface="Orly's Font 2" pitchFamily="66" charset="0"/>
              </a:rPr>
              <a:t>6 = </a:t>
            </a:r>
            <a:endParaRPr lang="en-US" sz="2800" dirty="0">
              <a:solidFill>
                <a:schemeClr val="accent1"/>
              </a:solidFill>
              <a:latin typeface="Orly's Font 2" pitchFamily="66" charset="0"/>
            </a:endParaRPr>
          </a:p>
        </p:txBody>
      </p:sp>
      <p:sp>
        <p:nvSpPr>
          <p:cNvPr id="4" name="Text Placeholder 2"/>
          <p:cNvSpPr txBox="1">
            <a:spLocks/>
          </p:cNvSpPr>
          <p:nvPr/>
        </p:nvSpPr>
        <p:spPr bwMode="auto">
          <a:xfrm>
            <a:off x="992011" y="2114550"/>
            <a:ext cx="22775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Tens</a:t>
            </a:r>
            <a:endParaRPr lang="en-US" sz="2800" dirty="0">
              <a:solidFill>
                <a:schemeClr val="accent1"/>
              </a:solidFill>
              <a:latin typeface="Orly's Font 2" pitchFamily="66" charset="0"/>
            </a:endParaRPr>
          </a:p>
        </p:txBody>
      </p:sp>
      <p:sp>
        <p:nvSpPr>
          <p:cNvPr id="6" name="Text Placeholder 2"/>
          <p:cNvSpPr txBox="1">
            <a:spLocks/>
          </p:cNvSpPr>
          <p:nvPr/>
        </p:nvSpPr>
        <p:spPr bwMode="auto">
          <a:xfrm>
            <a:off x="5922434" y="2114550"/>
            <a:ext cx="22775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Ones</a:t>
            </a:r>
            <a:endParaRPr lang="en-US" sz="2800" dirty="0">
              <a:solidFill>
                <a:schemeClr val="accent1"/>
              </a:solidFill>
              <a:latin typeface="Orly's Font 2" pitchFamily="66" charset="0"/>
            </a:endParaRPr>
          </a:p>
        </p:txBody>
      </p:sp>
      <p:cxnSp>
        <p:nvCxnSpPr>
          <p:cNvPr id="7" name="Straight Arrow Connector 6"/>
          <p:cNvCxnSpPr/>
          <p:nvPr/>
        </p:nvCxnSpPr>
        <p:spPr>
          <a:xfrm flipH="1">
            <a:off x="890411" y="1681880"/>
            <a:ext cx="2544233" cy="1518519"/>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1900412" y="1624731"/>
            <a:ext cx="2400300" cy="1522349"/>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3028950" y="1624731"/>
            <a:ext cx="2114550" cy="1632819"/>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Text Placeholder 2"/>
          <p:cNvSpPr txBox="1">
            <a:spLocks/>
          </p:cNvSpPr>
          <p:nvPr/>
        </p:nvSpPr>
        <p:spPr bwMode="auto">
          <a:xfrm>
            <a:off x="534813" y="3371949"/>
            <a:ext cx="92780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10 +</a:t>
            </a:r>
            <a:endParaRPr lang="en-US" sz="2800" dirty="0">
              <a:solidFill>
                <a:schemeClr val="accent1"/>
              </a:solidFill>
              <a:latin typeface="Orly's Font 2" pitchFamily="66" charset="0"/>
            </a:endParaRPr>
          </a:p>
        </p:txBody>
      </p:sp>
      <p:sp>
        <p:nvSpPr>
          <p:cNvPr id="14" name="Text Placeholder 2"/>
          <p:cNvSpPr txBox="1">
            <a:spLocks/>
          </p:cNvSpPr>
          <p:nvPr/>
        </p:nvSpPr>
        <p:spPr bwMode="auto">
          <a:xfrm>
            <a:off x="1423106" y="3371949"/>
            <a:ext cx="109149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2</a:t>
            </a:r>
            <a:r>
              <a:rPr lang="en-US" sz="2800" dirty="0" smtClean="0">
                <a:solidFill>
                  <a:schemeClr val="accent5"/>
                </a:solidFill>
                <a:latin typeface="Orly's Font 2" pitchFamily="66" charset="0"/>
              </a:rPr>
              <a:t>0 +</a:t>
            </a:r>
            <a:endParaRPr lang="en-US" sz="2800" dirty="0">
              <a:solidFill>
                <a:schemeClr val="accent1"/>
              </a:solidFill>
              <a:latin typeface="Orly's Font 2" pitchFamily="66" charset="0"/>
            </a:endParaRPr>
          </a:p>
        </p:txBody>
      </p:sp>
      <p:sp>
        <p:nvSpPr>
          <p:cNvPr id="15" name="Text Placeholder 2"/>
          <p:cNvSpPr txBox="1">
            <a:spLocks/>
          </p:cNvSpPr>
          <p:nvPr/>
        </p:nvSpPr>
        <p:spPr bwMode="auto">
          <a:xfrm>
            <a:off x="2452509" y="3371949"/>
            <a:ext cx="109149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30 </a:t>
            </a:r>
            <a:r>
              <a:rPr lang="en-US" sz="2800" dirty="0">
                <a:solidFill>
                  <a:schemeClr val="accent5"/>
                </a:solidFill>
                <a:latin typeface="Orly's Font 2" pitchFamily="66" charset="0"/>
              </a:rPr>
              <a:t>=</a:t>
            </a:r>
            <a:endParaRPr lang="en-US" sz="2800" dirty="0">
              <a:solidFill>
                <a:schemeClr val="accent1"/>
              </a:solidFill>
              <a:latin typeface="Orly's Font 2" pitchFamily="66" charset="0"/>
            </a:endParaRPr>
          </a:p>
        </p:txBody>
      </p:sp>
      <p:sp>
        <p:nvSpPr>
          <p:cNvPr id="16" name="Text Placeholder 2"/>
          <p:cNvSpPr txBox="1">
            <a:spLocks/>
          </p:cNvSpPr>
          <p:nvPr/>
        </p:nvSpPr>
        <p:spPr bwMode="auto">
          <a:xfrm>
            <a:off x="3450873" y="3385454"/>
            <a:ext cx="7782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60</a:t>
            </a:r>
            <a:endParaRPr lang="en-US" sz="2800" dirty="0">
              <a:solidFill>
                <a:schemeClr val="accent1"/>
              </a:solidFill>
              <a:latin typeface="Orly's Font 2" pitchFamily="66" charset="0"/>
            </a:endParaRPr>
          </a:p>
        </p:txBody>
      </p:sp>
      <p:cxnSp>
        <p:nvCxnSpPr>
          <p:cNvPr id="17" name="Straight Arrow Connector 16"/>
          <p:cNvCxnSpPr/>
          <p:nvPr/>
        </p:nvCxnSpPr>
        <p:spPr>
          <a:xfrm>
            <a:off x="3544003" y="1681880"/>
            <a:ext cx="2378431" cy="1690069"/>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372100" y="1624730"/>
            <a:ext cx="2378431" cy="1690069"/>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4522611" y="1624731"/>
            <a:ext cx="2378431" cy="1690069"/>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2" name="Text Placeholder 2"/>
          <p:cNvSpPr txBox="1">
            <a:spLocks/>
          </p:cNvSpPr>
          <p:nvPr/>
        </p:nvSpPr>
        <p:spPr bwMode="auto">
          <a:xfrm>
            <a:off x="5548873" y="3385454"/>
            <a:ext cx="7471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8 +</a:t>
            </a:r>
            <a:endParaRPr lang="en-US" sz="2800" dirty="0">
              <a:solidFill>
                <a:schemeClr val="accent1"/>
              </a:solidFill>
              <a:latin typeface="Orly's Font 2" pitchFamily="66" charset="0"/>
            </a:endParaRPr>
          </a:p>
        </p:txBody>
      </p:sp>
      <p:sp>
        <p:nvSpPr>
          <p:cNvPr id="23" name="Text Placeholder 2"/>
          <p:cNvSpPr txBox="1">
            <a:spLocks/>
          </p:cNvSpPr>
          <p:nvPr/>
        </p:nvSpPr>
        <p:spPr bwMode="auto">
          <a:xfrm>
            <a:off x="6482144" y="3385454"/>
            <a:ext cx="8377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 +</a:t>
            </a:r>
            <a:endParaRPr lang="en-US" sz="2800" dirty="0">
              <a:solidFill>
                <a:schemeClr val="accent1"/>
              </a:solidFill>
              <a:latin typeface="Orly's Font 2" pitchFamily="66" charset="0"/>
            </a:endParaRPr>
          </a:p>
        </p:txBody>
      </p:sp>
      <p:sp>
        <p:nvSpPr>
          <p:cNvPr id="24" name="Text Placeholder 2"/>
          <p:cNvSpPr txBox="1">
            <a:spLocks/>
          </p:cNvSpPr>
          <p:nvPr/>
        </p:nvSpPr>
        <p:spPr bwMode="auto">
          <a:xfrm>
            <a:off x="7334817" y="3385454"/>
            <a:ext cx="11387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6 </a:t>
            </a:r>
            <a:r>
              <a:rPr lang="en-US" sz="2800" dirty="0">
                <a:solidFill>
                  <a:schemeClr val="accent1"/>
                </a:solidFill>
                <a:latin typeface="Orly's Font 2" pitchFamily="66" charset="0"/>
              </a:rPr>
              <a:t>=</a:t>
            </a:r>
          </a:p>
        </p:txBody>
      </p:sp>
      <p:sp>
        <p:nvSpPr>
          <p:cNvPr id="25" name="Text Placeholder 2"/>
          <p:cNvSpPr txBox="1">
            <a:spLocks/>
          </p:cNvSpPr>
          <p:nvPr/>
        </p:nvSpPr>
        <p:spPr bwMode="auto">
          <a:xfrm>
            <a:off x="7890657" y="3385454"/>
            <a:ext cx="12533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18</a:t>
            </a:r>
            <a:endParaRPr lang="en-US" sz="2800" dirty="0">
              <a:solidFill>
                <a:schemeClr val="accent1"/>
              </a:solidFill>
              <a:latin typeface="Orly's Font 2" pitchFamily="66" charset="0"/>
            </a:endParaRPr>
          </a:p>
        </p:txBody>
      </p:sp>
      <p:sp>
        <p:nvSpPr>
          <p:cNvPr id="26" name="Rectangle 25"/>
          <p:cNvSpPr/>
          <p:nvPr/>
        </p:nvSpPr>
        <p:spPr>
          <a:xfrm>
            <a:off x="6517591" y="3371850"/>
            <a:ext cx="418818"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Rectangle 26"/>
          <p:cNvSpPr/>
          <p:nvPr/>
        </p:nvSpPr>
        <p:spPr>
          <a:xfrm>
            <a:off x="7541122" y="3394898"/>
            <a:ext cx="418818" cy="47732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Text Placeholder 2"/>
          <p:cNvSpPr txBox="1">
            <a:spLocks/>
          </p:cNvSpPr>
          <p:nvPr/>
        </p:nvSpPr>
        <p:spPr bwMode="auto">
          <a:xfrm>
            <a:off x="6946378" y="3799464"/>
            <a:ext cx="7471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a:t>
            </a:r>
            <a:endParaRPr lang="en-US" sz="2800" dirty="0">
              <a:solidFill>
                <a:schemeClr val="accent1"/>
              </a:solidFill>
              <a:latin typeface="Orly's Font 2" pitchFamily="66" charset="0"/>
            </a:endParaRPr>
          </a:p>
        </p:txBody>
      </p:sp>
      <p:sp>
        <p:nvSpPr>
          <p:cNvPr id="30" name="Text Placeholder 2"/>
          <p:cNvSpPr txBox="1">
            <a:spLocks/>
          </p:cNvSpPr>
          <p:nvPr/>
        </p:nvSpPr>
        <p:spPr bwMode="auto">
          <a:xfrm>
            <a:off x="3625851" y="4196736"/>
            <a:ext cx="26927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60 + </a:t>
            </a:r>
            <a:r>
              <a:rPr lang="en-US" sz="2800" dirty="0" smtClean="0">
                <a:solidFill>
                  <a:schemeClr val="accent1"/>
                </a:solidFill>
                <a:latin typeface="Orly's Font 2" pitchFamily="66" charset="0"/>
              </a:rPr>
              <a:t>18</a:t>
            </a:r>
            <a:r>
              <a:rPr lang="en-US" sz="2800" dirty="0" smtClean="0">
                <a:solidFill>
                  <a:schemeClr val="accent5"/>
                </a:solidFill>
                <a:latin typeface="Orly's Font 2" pitchFamily="66" charset="0"/>
              </a:rPr>
              <a:t> = </a:t>
            </a:r>
            <a:r>
              <a:rPr lang="en-US" sz="2800" dirty="0" smtClean="0">
                <a:solidFill>
                  <a:schemeClr val="accent3"/>
                </a:solidFill>
                <a:latin typeface="Orly's Font 2" pitchFamily="66" charset="0"/>
              </a:rPr>
              <a:t>78</a:t>
            </a:r>
            <a:endParaRPr lang="en-US" sz="2800" dirty="0">
              <a:solidFill>
                <a:schemeClr val="accent3"/>
              </a:solidFill>
              <a:latin typeface="Orly's Font 2" pitchFamily="66" charset="0"/>
            </a:endParaRPr>
          </a:p>
        </p:txBody>
      </p:sp>
      <p:sp>
        <p:nvSpPr>
          <p:cNvPr id="32" name="Text Placeholder 2"/>
          <p:cNvSpPr txBox="1">
            <a:spLocks/>
          </p:cNvSpPr>
          <p:nvPr/>
        </p:nvSpPr>
        <p:spPr bwMode="auto">
          <a:xfrm>
            <a:off x="1500770" y="1213381"/>
            <a:ext cx="66501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18 + 24 + 36 = 78</a:t>
            </a:r>
            <a:endParaRPr lang="en-US" sz="2800" dirty="0">
              <a:solidFill>
                <a:schemeClr val="accent3"/>
              </a:solidFill>
              <a:latin typeface="Orly's Font 2" pitchFamily="66" charset="0"/>
            </a:endParaRPr>
          </a:p>
        </p:txBody>
      </p:sp>
      <p:sp>
        <p:nvSpPr>
          <p:cNvPr id="28" name="Rectangle 27"/>
          <p:cNvSpPr/>
          <p:nvPr/>
        </p:nvSpPr>
        <p:spPr>
          <a:xfrm>
            <a:off x="3231355" y="1200572"/>
            <a:ext cx="506770"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Rectangle 30"/>
          <p:cNvSpPr/>
          <p:nvPr/>
        </p:nvSpPr>
        <p:spPr>
          <a:xfrm>
            <a:off x="4038309" y="1191356"/>
            <a:ext cx="557447"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Rectangle 32"/>
          <p:cNvSpPr/>
          <p:nvPr/>
        </p:nvSpPr>
        <p:spPr>
          <a:xfrm>
            <a:off x="4944000" y="1197153"/>
            <a:ext cx="506770"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Rectangle 33"/>
          <p:cNvSpPr/>
          <p:nvPr/>
        </p:nvSpPr>
        <p:spPr>
          <a:xfrm>
            <a:off x="5553904" y="3347550"/>
            <a:ext cx="418818"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Rectangle 34"/>
          <p:cNvSpPr/>
          <p:nvPr/>
        </p:nvSpPr>
        <p:spPr>
          <a:xfrm>
            <a:off x="7125408" y="3781477"/>
            <a:ext cx="418818"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xit" presetSubtype="0" fill="hold" grpId="1" nodeType="withEffect">
                                  <p:stCondLst>
                                    <p:cond delay="0"/>
                                  </p:stCondLst>
                                  <p:childTnLst>
                                    <p:animEffect transition="out" filter="fade">
                                      <p:cBhvr>
                                        <p:cTn id="18" dur="500"/>
                                        <p:tgtEl>
                                          <p:spTgt spid="28"/>
                                        </p:tgtEl>
                                      </p:cBhvr>
                                    </p:animEffect>
                                    <p:set>
                                      <p:cBhvr>
                                        <p:cTn id="19" dur="1" fill="hold">
                                          <p:stCondLst>
                                            <p:cond delay="499"/>
                                          </p:stCondLst>
                                        </p:cTn>
                                        <p:tgtEl>
                                          <p:spTgt spid="28"/>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par>
                                <p:cTn id="25" presetID="10" presetClass="exit" presetSubtype="0" fill="hold" grpId="1" nodeType="withEffect">
                                  <p:stCondLst>
                                    <p:cond delay="0"/>
                                  </p:stCondLst>
                                  <p:childTnLst>
                                    <p:animEffect transition="out" filter="fade">
                                      <p:cBhvr>
                                        <p:cTn id="26" dur="500"/>
                                        <p:tgtEl>
                                          <p:spTgt spid="31"/>
                                        </p:tgtEl>
                                      </p:cBhvr>
                                    </p:animEffect>
                                    <p:set>
                                      <p:cBhvr>
                                        <p:cTn id="27" dur="1" fill="hold">
                                          <p:stCondLst>
                                            <p:cond delay="499"/>
                                          </p:stCondLst>
                                        </p:cTn>
                                        <p:tgtEl>
                                          <p:spTgt spid="3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iterate type="lt">
                                    <p:tmAbs val="80"/>
                                  </p:iterate>
                                  <p:childTnLst>
                                    <p:set>
                                      <p:cBhvr>
                                        <p:cTn id="31" dur="1" fill="hold">
                                          <p:stCondLst>
                                            <p:cond delay="0"/>
                                          </p:stCondLst>
                                        </p:cTn>
                                        <p:tgtEl>
                                          <p:spTgt spid="4">
                                            <p:txEl>
                                              <p:pRg st="0" end="0"/>
                                            </p:txEl>
                                          </p:spTgt>
                                        </p:tgtEl>
                                        <p:attrNameLst>
                                          <p:attrName>style.visibility</p:attrName>
                                        </p:attrNameLst>
                                      </p:cBhvr>
                                      <p:to>
                                        <p:strVal val="visible"/>
                                      </p:to>
                                    </p:set>
                                  </p:childTnLst>
                                </p:cTn>
                              </p:par>
                              <p:par>
                                <p:cTn id="32" presetID="10" presetClass="exit" presetSubtype="0" fill="hold" grpId="1" nodeType="withEffect">
                                  <p:stCondLst>
                                    <p:cond delay="0"/>
                                  </p:stCondLst>
                                  <p:childTnLst>
                                    <p:animEffect transition="out" filter="fade">
                                      <p:cBhvr>
                                        <p:cTn id="33" dur="500"/>
                                        <p:tgtEl>
                                          <p:spTgt spid="33"/>
                                        </p:tgtEl>
                                      </p:cBhvr>
                                    </p:animEffect>
                                    <p:set>
                                      <p:cBhvr>
                                        <p:cTn id="34" dur="1" fill="hold">
                                          <p:stCondLst>
                                            <p:cond delay="499"/>
                                          </p:stCondLst>
                                        </p:cTn>
                                        <p:tgtEl>
                                          <p:spTgt spid="3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iterate type="lt">
                                    <p:tmAbs val="80"/>
                                  </p:iterate>
                                  <p:childTnLst>
                                    <p:set>
                                      <p:cBhvr>
                                        <p:cTn id="3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iterate type="lt">
                                    <p:tmAbs val="80"/>
                                  </p:iterate>
                                  <p:childTnLst>
                                    <p:set>
                                      <p:cBhvr>
                                        <p:cTn id="47"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childTnLst>
                                </p:cTn>
                              </p:par>
                              <p:par>
                                <p:cTn id="53" presetID="10" presetClass="exit" presetSubtype="0" fill="hold" nodeType="withEffect">
                                  <p:stCondLst>
                                    <p:cond delay="0"/>
                                  </p:stCondLst>
                                  <p:childTnLst>
                                    <p:animEffect transition="out" filter="fade">
                                      <p:cBhvr>
                                        <p:cTn id="54" dur="500"/>
                                        <p:tgtEl>
                                          <p:spTgt spid="7"/>
                                        </p:tgtEl>
                                      </p:cBhvr>
                                    </p:animEffect>
                                    <p:set>
                                      <p:cBhvr>
                                        <p:cTn id="55" dur="1" fill="hold">
                                          <p:stCondLst>
                                            <p:cond delay="499"/>
                                          </p:stCondLst>
                                        </p:cTn>
                                        <p:tgtEl>
                                          <p:spTgt spid="7"/>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iterate type="lt">
                                    <p:tmAbs val="80"/>
                                  </p:iterate>
                                  <p:childTnLst>
                                    <p:set>
                                      <p:cBhvr>
                                        <p:cTn id="59"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500"/>
                                        <p:tgtEl>
                                          <p:spTgt spid="9"/>
                                        </p:tgtEl>
                                      </p:cBhvr>
                                    </p:animEffect>
                                  </p:childTnLst>
                                </p:cTn>
                              </p:par>
                              <p:par>
                                <p:cTn id="65" presetID="10" presetClass="exit" presetSubtype="0" fill="hold" nodeType="withEffect">
                                  <p:stCondLst>
                                    <p:cond delay="0"/>
                                  </p:stCondLst>
                                  <p:childTnLst>
                                    <p:animEffect transition="out" filter="fade">
                                      <p:cBhvr>
                                        <p:cTn id="66" dur="500"/>
                                        <p:tgtEl>
                                          <p:spTgt spid="8"/>
                                        </p:tgtEl>
                                      </p:cBhvr>
                                    </p:animEffect>
                                    <p:set>
                                      <p:cBhvr>
                                        <p:cTn id="67" dur="1" fill="hold">
                                          <p:stCondLst>
                                            <p:cond delay="499"/>
                                          </p:stCondLst>
                                        </p:cTn>
                                        <p:tgtEl>
                                          <p:spTgt spid="8"/>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iterate type="lt">
                                    <p:tmAbs val="80"/>
                                  </p:iterate>
                                  <p:childTnLst>
                                    <p:set>
                                      <p:cBhvr>
                                        <p:cTn id="71" dur="1" fill="hold">
                                          <p:stCondLst>
                                            <p:cond delay="0"/>
                                          </p:stCondLst>
                                        </p:cTn>
                                        <p:tgtEl>
                                          <p:spTgt spid="15">
                                            <p:txEl>
                                              <p:pRg st="0" end="0"/>
                                            </p:txEl>
                                          </p:spTgt>
                                        </p:tgtEl>
                                        <p:attrNameLst>
                                          <p:attrName>style.visibility</p:attrName>
                                        </p:attrNameLst>
                                      </p:cBhvr>
                                      <p:to>
                                        <p:strVal val="visible"/>
                                      </p:to>
                                    </p:set>
                                  </p:childTnLst>
                                </p:cTn>
                              </p:par>
                              <p:par>
                                <p:cTn id="72" presetID="10" presetClass="exit" presetSubtype="0" fill="hold" nodeType="withEffect">
                                  <p:stCondLst>
                                    <p:cond delay="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iterate type="lt">
                                    <p:tmAbs val="80"/>
                                  </p:iterate>
                                  <p:childTnLst>
                                    <p:set>
                                      <p:cBhvr>
                                        <p:cTn id="78"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500"/>
                                        <p:tgtEl>
                                          <p:spTgt spid="17"/>
                                        </p:tgtEl>
                                      </p:cBhvr>
                                    </p:animEffec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iterate type="lt">
                                    <p:tmAbs val="80"/>
                                  </p:iterate>
                                  <p:childTnLst>
                                    <p:set>
                                      <p:cBhvr>
                                        <p:cTn id="87"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fade">
                                      <p:cBhvr>
                                        <p:cTn id="92" dur="500"/>
                                        <p:tgtEl>
                                          <p:spTgt spid="21"/>
                                        </p:tgtEl>
                                      </p:cBhvr>
                                    </p:animEffect>
                                  </p:childTnLst>
                                </p:cTn>
                              </p:par>
                              <p:par>
                                <p:cTn id="93" presetID="10" presetClass="exit" presetSubtype="0" fill="hold" nodeType="withEffect">
                                  <p:stCondLst>
                                    <p:cond delay="0"/>
                                  </p:stCondLst>
                                  <p:childTnLst>
                                    <p:animEffect transition="out" filter="fade">
                                      <p:cBhvr>
                                        <p:cTn id="94" dur="500"/>
                                        <p:tgtEl>
                                          <p:spTgt spid="17"/>
                                        </p:tgtEl>
                                      </p:cBhvr>
                                    </p:animEffect>
                                    <p:set>
                                      <p:cBhvr>
                                        <p:cTn id="95" dur="1" fill="hold">
                                          <p:stCondLst>
                                            <p:cond delay="499"/>
                                          </p:stCondLst>
                                        </p:cTn>
                                        <p:tgtEl>
                                          <p:spTgt spid="17"/>
                                        </p:tgtEl>
                                        <p:attrNameLst>
                                          <p:attrName>style.visibility</p:attrName>
                                        </p:attrNameLst>
                                      </p:cBhvr>
                                      <p:to>
                                        <p:strVal val="hidden"/>
                                      </p:to>
                                    </p:set>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iterate type="lt">
                                    <p:tmAbs val="80"/>
                                  </p:iterate>
                                  <p:childTnLst>
                                    <p:set>
                                      <p:cBhvr>
                                        <p:cTn id="99"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20"/>
                                        </p:tgtEl>
                                        <p:attrNameLst>
                                          <p:attrName>style.visibility</p:attrName>
                                        </p:attrNameLst>
                                      </p:cBhvr>
                                      <p:to>
                                        <p:strVal val="visible"/>
                                      </p:to>
                                    </p:set>
                                    <p:animEffect transition="in" filter="fade">
                                      <p:cBhvr>
                                        <p:cTn id="104" dur="500"/>
                                        <p:tgtEl>
                                          <p:spTgt spid="20"/>
                                        </p:tgtEl>
                                      </p:cBhvr>
                                    </p:animEffect>
                                  </p:childTnLst>
                                </p:cTn>
                              </p:par>
                              <p:par>
                                <p:cTn id="105" presetID="10" presetClass="exit" presetSubtype="0" fill="hold" nodeType="withEffect">
                                  <p:stCondLst>
                                    <p:cond delay="0"/>
                                  </p:stCondLst>
                                  <p:childTnLst>
                                    <p:animEffect transition="out" filter="fade">
                                      <p:cBhvr>
                                        <p:cTn id="106" dur="500"/>
                                        <p:tgtEl>
                                          <p:spTgt spid="21"/>
                                        </p:tgtEl>
                                      </p:cBhvr>
                                    </p:animEffect>
                                    <p:set>
                                      <p:cBhvr>
                                        <p:cTn id="107" dur="1" fill="hold">
                                          <p:stCondLst>
                                            <p:cond delay="499"/>
                                          </p:stCondLst>
                                        </p:cTn>
                                        <p:tgtEl>
                                          <p:spTgt spid="21"/>
                                        </p:tgtEl>
                                        <p:attrNameLst>
                                          <p:attrName>style.visibility</p:attrName>
                                        </p:attrNameLst>
                                      </p:cBhvr>
                                      <p:to>
                                        <p:strVal val="hidden"/>
                                      </p:to>
                                    </p:set>
                                  </p:childTnLst>
                                </p:cTn>
                              </p:par>
                            </p:childTnLst>
                          </p:cTn>
                        </p:par>
                      </p:childTnLst>
                    </p:cTn>
                  </p:par>
                  <p:par>
                    <p:cTn id="108" fill="hold">
                      <p:stCondLst>
                        <p:cond delay="indefinite"/>
                      </p:stCondLst>
                      <p:childTnLst>
                        <p:par>
                          <p:cTn id="109" fill="hold">
                            <p:stCondLst>
                              <p:cond delay="0"/>
                            </p:stCondLst>
                            <p:childTnLst>
                              <p:par>
                                <p:cTn id="110" presetID="1" presetClass="entr" presetSubtype="0" fill="hold" grpId="0" nodeType="clickEffect">
                                  <p:stCondLst>
                                    <p:cond delay="0"/>
                                  </p:stCondLst>
                                  <p:iterate type="lt">
                                    <p:tmAbs val="80"/>
                                  </p:iterate>
                                  <p:childTnLst>
                                    <p:set>
                                      <p:cBhvr>
                                        <p:cTn id="111"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112" fill="hold">
                      <p:stCondLst>
                        <p:cond delay="indefinite"/>
                      </p:stCondLst>
                      <p:childTnLst>
                        <p:par>
                          <p:cTn id="113" fill="hold">
                            <p:stCondLst>
                              <p:cond delay="0"/>
                            </p:stCondLst>
                            <p:childTnLst>
                              <p:par>
                                <p:cTn id="114" presetID="10" presetClass="exit" presetSubtype="0" fill="hold" nodeType="clickEffect">
                                  <p:stCondLst>
                                    <p:cond delay="0"/>
                                  </p:stCondLst>
                                  <p:childTnLst>
                                    <p:animEffect transition="out" filter="fade">
                                      <p:cBhvr>
                                        <p:cTn id="115" dur="500"/>
                                        <p:tgtEl>
                                          <p:spTgt spid="20"/>
                                        </p:tgtEl>
                                      </p:cBhvr>
                                    </p:animEffect>
                                    <p:set>
                                      <p:cBhvr>
                                        <p:cTn id="116" dur="1" fill="hold">
                                          <p:stCondLst>
                                            <p:cond delay="499"/>
                                          </p:stCondLst>
                                        </p:cTn>
                                        <p:tgtEl>
                                          <p:spTgt spid="20"/>
                                        </p:tgtEl>
                                        <p:attrNameLst>
                                          <p:attrName>style.visibility</p:attrName>
                                        </p:attrNameLst>
                                      </p:cBhvr>
                                      <p:to>
                                        <p:strVal val="hidden"/>
                                      </p:to>
                                    </p:se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26"/>
                                        </p:tgtEl>
                                        <p:attrNameLst>
                                          <p:attrName>style.visibility</p:attrName>
                                        </p:attrNameLst>
                                      </p:cBhvr>
                                      <p:to>
                                        <p:strVal val="visible"/>
                                      </p:to>
                                    </p:set>
                                    <p:animEffect transition="in" filter="fade">
                                      <p:cBhvr>
                                        <p:cTn id="121" dur="500"/>
                                        <p:tgtEl>
                                          <p:spTgt spid="26"/>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27"/>
                                        </p:tgtEl>
                                        <p:attrNameLst>
                                          <p:attrName>style.visibility</p:attrName>
                                        </p:attrNameLst>
                                      </p:cBhvr>
                                      <p:to>
                                        <p:strVal val="visible"/>
                                      </p:to>
                                    </p:set>
                                    <p:animEffect transition="in" filter="fade">
                                      <p:cBhvr>
                                        <p:cTn id="126" dur="500"/>
                                        <p:tgtEl>
                                          <p:spTgt spid="27"/>
                                        </p:tgtEl>
                                      </p:cBhvr>
                                    </p:animEffec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grpId="0" nodeType="clickEffect">
                                  <p:stCondLst>
                                    <p:cond delay="0"/>
                                  </p:stCondLst>
                                  <p:iterate type="lt">
                                    <p:tmAbs val="80"/>
                                  </p:iterate>
                                  <p:childTnLst>
                                    <p:set>
                                      <p:cBhvr>
                                        <p:cTn id="130" dur="1" fill="hold">
                                          <p:stCondLst>
                                            <p:cond delay="0"/>
                                          </p:stCondLst>
                                        </p:cTn>
                                        <p:tgtEl>
                                          <p:spTgt spid="29">
                                            <p:txEl>
                                              <p:pRg st="0" end="0"/>
                                            </p:txEl>
                                          </p:spTgt>
                                        </p:tgtEl>
                                        <p:attrNameLst>
                                          <p:attrName>style.visibility</p:attrName>
                                        </p:attrNameLst>
                                      </p:cBhvr>
                                      <p:to>
                                        <p:strVal val="visible"/>
                                      </p:to>
                                    </p:set>
                                  </p:childTnLst>
                                </p:cTn>
                              </p:par>
                              <p:par>
                                <p:cTn id="131" presetID="10" presetClass="exit" presetSubtype="0" fill="hold" grpId="1" nodeType="withEffect">
                                  <p:stCondLst>
                                    <p:cond delay="0"/>
                                  </p:stCondLst>
                                  <p:childTnLst>
                                    <p:animEffect transition="out" filter="fade">
                                      <p:cBhvr>
                                        <p:cTn id="132" dur="500"/>
                                        <p:tgtEl>
                                          <p:spTgt spid="26"/>
                                        </p:tgtEl>
                                      </p:cBhvr>
                                    </p:animEffect>
                                    <p:set>
                                      <p:cBhvr>
                                        <p:cTn id="133" dur="1" fill="hold">
                                          <p:stCondLst>
                                            <p:cond delay="499"/>
                                          </p:stCondLst>
                                        </p:cTn>
                                        <p:tgtEl>
                                          <p:spTgt spid="26"/>
                                        </p:tgtEl>
                                        <p:attrNameLst>
                                          <p:attrName>style.visibility</p:attrName>
                                        </p:attrNameLst>
                                      </p:cBhvr>
                                      <p:to>
                                        <p:strVal val="hidden"/>
                                      </p:to>
                                    </p:set>
                                  </p:childTnLst>
                                </p:cTn>
                              </p:par>
                              <p:par>
                                <p:cTn id="134" presetID="10" presetClass="exit" presetSubtype="0" fill="hold" grpId="1" nodeType="withEffect">
                                  <p:stCondLst>
                                    <p:cond delay="0"/>
                                  </p:stCondLst>
                                  <p:childTnLst>
                                    <p:animEffect transition="out" filter="fade">
                                      <p:cBhvr>
                                        <p:cTn id="135" dur="500"/>
                                        <p:tgtEl>
                                          <p:spTgt spid="27"/>
                                        </p:tgtEl>
                                      </p:cBhvr>
                                    </p:animEffect>
                                    <p:set>
                                      <p:cBhvr>
                                        <p:cTn id="136" dur="1" fill="hold">
                                          <p:stCondLst>
                                            <p:cond delay="499"/>
                                          </p:stCondLst>
                                        </p:cTn>
                                        <p:tgtEl>
                                          <p:spTgt spid="27"/>
                                        </p:tgtEl>
                                        <p:attrNameLst>
                                          <p:attrName>style.visibility</p:attrName>
                                        </p:attrNameLst>
                                      </p:cBhvr>
                                      <p:to>
                                        <p:strVal val="hidden"/>
                                      </p:to>
                                    </p:set>
                                  </p:childTnLst>
                                </p:cTn>
                              </p:par>
                            </p:childTnLst>
                          </p:cTn>
                        </p:par>
                      </p:childTnLst>
                    </p:cTn>
                  </p:par>
                  <p:par>
                    <p:cTn id="137" fill="hold">
                      <p:stCondLst>
                        <p:cond delay="indefinite"/>
                      </p:stCondLst>
                      <p:childTnLst>
                        <p:par>
                          <p:cTn id="138" fill="hold">
                            <p:stCondLst>
                              <p:cond delay="0"/>
                            </p:stCondLst>
                            <p:childTnLst>
                              <p:par>
                                <p:cTn id="139" presetID="10" presetClass="entr" presetSubtype="0" fill="hold" grpId="0" nodeType="clickEffect">
                                  <p:stCondLst>
                                    <p:cond delay="0"/>
                                  </p:stCondLst>
                                  <p:childTnLst>
                                    <p:set>
                                      <p:cBhvr>
                                        <p:cTn id="140" dur="1" fill="hold">
                                          <p:stCondLst>
                                            <p:cond delay="0"/>
                                          </p:stCondLst>
                                        </p:cTn>
                                        <p:tgtEl>
                                          <p:spTgt spid="35"/>
                                        </p:tgtEl>
                                        <p:attrNameLst>
                                          <p:attrName>style.visibility</p:attrName>
                                        </p:attrNameLst>
                                      </p:cBhvr>
                                      <p:to>
                                        <p:strVal val="visible"/>
                                      </p:to>
                                    </p:set>
                                    <p:animEffect transition="in" filter="fade">
                                      <p:cBhvr>
                                        <p:cTn id="141" dur="500"/>
                                        <p:tgtEl>
                                          <p:spTgt spid="35"/>
                                        </p:tgtEl>
                                      </p:cBhvr>
                                    </p:animEffect>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grpId="0" nodeType="clickEffect">
                                  <p:stCondLst>
                                    <p:cond delay="0"/>
                                  </p:stCondLst>
                                  <p:childTnLst>
                                    <p:set>
                                      <p:cBhvr>
                                        <p:cTn id="145" dur="1" fill="hold">
                                          <p:stCondLst>
                                            <p:cond delay="0"/>
                                          </p:stCondLst>
                                        </p:cTn>
                                        <p:tgtEl>
                                          <p:spTgt spid="34"/>
                                        </p:tgtEl>
                                        <p:attrNameLst>
                                          <p:attrName>style.visibility</p:attrName>
                                        </p:attrNameLst>
                                      </p:cBhvr>
                                      <p:to>
                                        <p:strVal val="visible"/>
                                      </p:to>
                                    </p:set>
                                    <p:animEffect transition="in" filter="fade">
                                      <p:cBhvr>
                                        <p:cTn id="146" dur="500"/>
                                        <p:tgtEl>
                                          <p:spTgt spid="34"/>
                                        </p:tgtEl>
                                      </p:cBhvr>
                                    </p:animEffect>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grpId="0" nodeType="clickEffect">
                                  <p:stCondLst>
                                    <p:cond delay="0"/>
                                  </p:stCondLst>
                                  <p:iterate type="lt">
                                    <p:tmAbs val="80"/>
                                  </p:iterate>
                                  <p:childTnLst>
                                    <p:set>
                                      <p:cBhvr>
                                        <p:cTn id="150" dur="1" fill="hold">
                                          <p:stCondLst>
                                            <p:cond delay="0"/>
                                          </p:stCondLst>
                                        </p:cTn>
                                        <p:tgtEl>
                                          <p:spTgt spid="25">
                                            <p:txEl>
                                              <p:pRg st="0" end="0"/>
                                            </p:txEl>
                                          </p:spTgt>
                                        </p:tgtEl>
                                        <p:attrNameLst>
                                          <p:attrName>style.visibility</p:attrName>
                                        </p:attrNameLst>
                                      </p:cBhvr>
                                      <p:to>
                                        <p:strVal val="visible"/>
                                      </p:to>
                                    </p:set>
                                  </p:childTnLst>
                                </p:cTn>
                              </p:par>
                              <p:par>
                                <p:cTn id="151" presetID="10" presetClass="exit" presetSubtype="0" fill="hold" grpId="1" nodeType="withEffect">
                                  <p:stCondLst>
                                    <p:cond delay="0"/>
                                  </p:stCondLst>
                                  <p:childTnLst>
                                    <p:animEffect transition="out" filter="fade">
                                      <p:cBhvr>
                                        <p:cTn id="152" dur="500"/>
                                        <p:tgtEl>
                                          <p:spTgt spid="34"/>
                                        </p:tgtEl>
                                      </p:cBhvr>
                                    </p:animEffect>
                                    <p:set>
                                      <p:cBhvr>
                                        <p:cTn id="153" dur="1" fill="hold">
                                          <p:stCondLst>
                                            <p:cond delay="499"/>
                                          </p:stCondLst>
                                        </p:cTn>
                                        <p:tgtEl>
                                          <p:spTgt spid="34"/>
                                        </p:tgtEl>
                                        <p:attrNameLst>
                                          <p:attrName>style.visibility</p:attrName>
                                        </p:attrNameLst>
                                      </p:cBhvr>
                                      <p:to>
                                        <p:strVal val="hidden"/>
                                      </p:to>
                                    </p:set>
                                  </p:childTnLst>
                                </p:cTn>
                              </p:par>
                              <p:par>
                                <p:cTn id="154" presetID="10" presetClass="exit" presetSubtype="0" fill="hold" grpId="1" nodeType="withEffect">
                                  <p:stCondLst>
                                    <p:cond delay="0"/>
                                  </p:stCondLst>
                                  <p:childTnLst>
                                    <p:animEffect transition="out" filter="fade">
                                      <p:cBhvr>
                                        <p:cTn id="155" dur="500"/>
                                        <p:tgtEl>
                                          <p:spTgt spid="35"/>
                                        </p:tgtEl>
                                      </p:cBhvr>
                                    </p:animEffect>
                                    <p:set>
                                      <p:cBhvr>
                                        <p:cTn id="156" dur="1" fill="hold">
                                          <p:stCondLst>
                                            <p:cond delay="499"/>
                                          </p:stCondLst>
                                        </p:cTn>
                                        <p:tgtEl>
                                          <p:spTgt spid="35"/>
                                        </p:tgtEl>
                                        <p:attrNameLst>
                                          <p:attrName>style.visibility</p:attrName>
                                        </p:attrNameLst>
                                      </p:cBhvr>
                                      <p:to>
                                        <p:strVal val="hidden"/>
                                      </p:to>
                                    </p:set>
                                  </p:childTnLst>
                                </p:cTn>
                              </p:par>
                              <p:par>
                                <p:cTn id="157" presetID="10" presetClass="exit" presetSubtype="0" fill="hold" grpId="1" nodeType="withEffect">
                                  <p:stCondLst>
                                    <p:cond delay="0"/>
                                  </p:stCondLst>
                                  <p:iterate type="lt">
                                    <p:tmPct val="0"/>
                                  </p:iterate>
                                  <p:childTnLst>
                                    <p:animEffect transition="out" filter="fade">
                                      <p:cBhvr>
                                        <p:cTn id="158" dur="500"/>
                                        <p:tgtEl>
                                          <p:spTgt spid="29">
                                            <p:txEl>
                                              <p:pRg st="0" end="0"/>
                                            </p:txEl>
                                          </p:spTgt>
                                        </p:tgtEl>
                                      </p:cBhvr>
                                    </p:animEffect>
                                    <p:set>
                                      <p:cBhvr>
                                        <p:cTn id="159" dur="1" fill="hold">
                                          <p:stCondLst>
                                            <p:cond delay="499"/>
                                          </p:stCondLst>
                                        </p:cTn>
                                        <p:tgtEl>
                                          <p:spTgt spid="29">
                                            <p:txEl>
                                              <p:pRg st="0" end="0"/>
                                            </p:txEl>
                                          </p:spTgt>
                                        </p:tgtEl>
                                        <p:attrNameLst>
                                          <p:attrName>style.visibility</p:attrName>
                                        </p:attrNameLst>
                                      </p:cBhvr>
                                      <p:to>
                                        <p:strVal val="hidden"/>
                                      </p:to>
                                    </p:set>
                                  </p:childTnLst>
                                </p:cTn>
                              </p:par>
                            </p:childTnLst>
                          </p:cTn>
                        </p:par>
                      </p:childTnLst>
                    </p:cTn>
                  </p:par>
                  <p:par>
                    <p:cTn id="160" fill="hold">
                      <p:stCondLst>
                        <p:cond delay="indefinite"/>
                      </p:stCondLst>
                      <p:childTnLst>
                        <p:par>
                          <p:cTn id="161" fill="hold">
                            <p:stCondLst>
                              <p:cond delay="0"/>
                            </p:stCondLst>
                            <p:childTnLst>
                              <p:par>
                                <p:cTn id="162" presetID="1" presetClass="entr" presetSubtype="0" fill="hold" grpId="0" nodeType="clickEffect">
                                  <p:stCondLst>
                                    <p:cond delay="0"/>
                                  </p:stCondLst>
                                  <p:iterate type="lt">
                                    <p:tmAbs val="80"/>
                                  </p:iterate>
                                  <p:childTnLst>
                                    <p:set>
                                      <p:cBhvr>
                                        <p:cTn id="163"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164" fill="hold">
                      <p:stCondLst>
                        <p:cond delay="indefinite"/>
                      </p:stCondLst>
                      <p:childTnLst>
                        <p:par>
                          <p:cTn id="165" fill="hold">
                            <p:stCondLst>
                              <p:cond delay="0"/>
                            </p:stCondLst>
                            <p:childTnLst>
                              <p:par>
                                <p:cTn id="166" presetID="1" presetClass="entr" presetSubtype="0" fill="hold" grpId="0" nodeType="clickEffect">
                                  <p:stCondLst>
                                    <p:cond delay="0"/>
                                  </p:stCondLst>
                                  <p:iterate type="lt">
                                    <p:tmAbs val="80"/>
                                  </p:iterate>
                                  <p:childTnLst>
                                    <p:set>
                                      <p:cBhvr>
                                        <p:cTn id="167" dur="1" fill="hold">
                                          <p:stCondLst>
                                            <p:cond delay="0"/>
                                          </p:stCondLst>
                                        </p:cTn>
                                        <p:tgtEl>
                                          <p:spTgt spid="32">
                                            <p:txEl>
                                              <p:pRg st="0" end="0"/>
                                            </p:txEl>
                                          </p:spTgt>
                                        </p:tgtEl>
                                        <p:attrNameLst>
                                          <p:attrName>style.visibility</p:attrName>
                                        </p:attrNameLst>
                                      </p:cBhvr>
                                      <p:to>
                                        <p:strVal val="visible"/>
                                      </p:to>
                                    </p:set>
                                  </p:childTnLst>
                                </p:cTn>
                              </p:par>
                              <p:par>
                                <p:cTn id="168" presetID="10" presetClass="exit" presetSubtype="0" fill="hold" grpId="1" nodeType="withEffect">
                                  <p:stCondLst>
                                    <p:cond delay="0"/>
                                  </p:stCondLst>
                                  <p:iterate type="lt">
                                    <p:tmPct val="0"/>
                                  </p:iterate>
                                  <p:childTnLst>
                                    <p:animEffect transition="out" filter="fade">
                                      <p:cBhvr>
                                        <p:cTn id="169" dur="500"/>
                                        <p:tgtEl>
                                          <p:spTgt spid="3">
                                            <p:txEl>
                                              <p:pRg st="0" end="0"/>
                                            </p:txEl>
                                          </p:spTgt>
                                        </p:tgtEl>
                                      </p:cBhvr>
                                    </p:animEffect>
                                    <p:set>
                                      <p:cBhvr>
                                        <p:cTn id="170"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allAtOnce"/>
      <p:bldP spid="4" grpId="0" build="p"/>
      <p:bldP spid="6" grpId="0" build="p"/>
      <p:bldP spid="13" grpId="0" build="p"/>
      <p:bldP spid="14" grpId="0" build="p"/>
      <p:bldP spid="15" grpId="0" build="p"/>
      <p:bldP spid="16" grpId="0" build="p"/>
      <p:bldP spid="22" grpId="0" build="p"/>
      <p:bldP spid="23" grpId="0" build="p"/>
      <p:bldP spid="24" grpId="0" build="p"/>
      <p:bldP spid="25" grpId="0" build="p"/>
      <p:bldP spid="26" grpId="0" animBg="1"/>
      <p:bldP spid="26" grpId="1" animBg="1"/>
      <p:bldP spid="27" grpId="0" animBg="1"/>
      <p:bldP spid="27" grpId="1" animBg="1"/>
      <p:bldP spid="29" grpId="0" build="p"/>
      <p:bldP spid="29" grpId="1" build="allAtOnce"/>
      <p:bldP spid="30" grpId="0" build="p"/>
      <p:bldP spid="32" grpId="0" build="p"/>
      <p:bldP spid="28" grpId="0" animBg="1"/>
      <p:bldP spid="28" grpId="1" animBg="1"/>
      <p:bldP spid="31" grpId="0" animBg="1"/>
      <p:bldP spid="31" grpId="1" animBg="1"/>
      <p:bldP spid="33" grpId="0" animBg="1"/>
      <p:bldP spid="33" grpId="1" animBg="1"/>
      <p:bldP spid="34" grpId="0" animBg="1"/>
      <p:bldP spid="34" grpId="1" animBg="1"/>
      <p:bldP spid="35" grpId="0" animBg="1"/>
      <p:bldP spid="35"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114300" y="829784"/>
            <a:ext cx="8915400" cy="1650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err="1" smtClean="0">
                <a:solidFill>
                  <a:schemeClr val="accent1"/>
                </a:solidFill>
                <a:latin typeface="Orly's Font 2" pitchFamily="66" charset="0"/>
              </a:rPr>
              <a:t>Estefani</a:t>
            </a:r>
            <a:r>
              <a:rPr lang="en-US" sz="2800" dirty="0" smtClean="0">
                <a:solidFill>
                  <a:schemeClr val="accent1"/>
                </a:solidFill>
                <a:latin typeface="Orly's Font 2" pitchFamily="66" charset="0"/>
              </a:rPr>
              <a:t> went on a bike trip. The first day she rode 15 miles, the next day she rode 23 miles and the last day she rode 17 miles. How many miles did she ride in all. </a:t>
            </a:r>
            <a:endParaRPr lang="en-US" sz="2800" dirty="0">
              <a:solidFill>
                <a:schemeClr val="accent1"/>
              </a:solidFill>
              <a:latin typeface="Orly's Font 2" pitchFamily="66" charset="0"/>
            </a:endParaRPr>
          </a:p>
        </p:txBody>
      </p:sp>
      <p:sp>
        <p:nvSpPr>
          <p:cNvPr id="8" name="Rectangle 7"/>
          <p:cNvSpPr/>
          <p:nvPr/>
        </p:nvSpPr>
        <p:spPr>
          <a:xfrm>
            <a:off x="1338190" y="1223021"/>
            <a:ext cx="460700" cy="47732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Rectangle 8"/>
          <p:cNvSpPr/>
          <p:nvPr/>
        </p:nvSpPr>
        <p:spPr>
          <a:xfrm>
            <a:off x="7200900" y="1239613"/>
            <a:ext cx="506770" cy="47732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ectangle 9"/>
          <p:cNvSpPr/>
          <p:nvPr/>
        </p:nvSpPr>
        <p:spPr>
          <a:xfrm>
            <a:off x="5019938" y="1654503"/>
            <a:ext cx="557447" cy="47732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8518" t="108" r="18518" b="6820"/>
          <a:stretch/>
        </p:blipFill>
        <p:spPr>
          <a:xfrm>
            <a:off x="2286674" y="2563126"/>
            <a:ext cx="3290711" cy="2110841"/>
          </a:xfrm>
          <a:prstGeom prst="rect">
            <a:avLst/>
          </a:prstGeom>
        </p:spPr>
      </p:pic>
    </p:spTree>
    <p:extLst>
      <p:ext uri="{BB962C8B-B14F-4D97-AF65-F5344CB8AC3E}">
        <p14:creationId xmlns:p14="http://schemas.microsoft.com/office/powerpoint/2010/main" val="1156438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884767" y="1234439"/>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1</a:t>
            </a:r>
            <a:r>
              <a:rPr lang="en-US" sz="2800" dirty="0" smtClean="0">
                <a:solidFill>
                  <a:schemeClr val="accent1"/>
                </a:solidFill>
                <a:latin typeface="Orly's Font 2" pitchFamily="66" charset="0"/>
              </a:rPr>
              <a:t>5 + </a:t>
            </a:r>
            <a:r>
              <a:rPr lang="en-US" sz="2800" dirty="0" smtClean="0">
                <a:solidFill>
                  <a:schemeClr val="accent5"/>
                </a:solidFill>
                <a:latin typeface="Orly's Font 2" pitchFamily="66" charset="0"/>
              </a:rPr>
              <a:t>2</a:t>
            </a:r>
            <a:r>
              <a:rPr lang="en-US" sz="2800" dirty="0" smtClean="0">
                <a:solidFill>
                  <a:schemeClr val="accent1"/>
                </a:solidFill>
                <a:latin typeface="Orly's Font 2" pitchFamily="66" charset="0"/>
              </a:rPr>
              <a:t>3 + </a:t>
            </a:r>
            <a:r>
              <a:rPr lang="en-US" sz="2800" dirty="0" smtClean="0">
                <a:solidFill>
                  <a:schemeClr val="accent5"/>
                </a:solidFill>
                <a:latin typeface="Orly's Font 2" pitchFamily="66" charset="0"/>
              </a:rPr>
              <a:t>1</a:t>
            </a:r>
            <a:r>
              <a:rPr lang="en-US" sz="2800" dirty="0" smtClean="0">
                <a:solidFill>
                  <a:schemeClr val="accent1"/>
                </a:solidFill>
                <a:latin typeface="Orly's Font 2" pitchFamily="66" charset="0"/>
              </a:rPr>
              <a:t>7 = </a:t>
            </a:r>
            <a:endParaRPr lang="en-US" sz="2800" dirty="0">
              <a:solidFill>
                <a:schemeClr val="accent1"/>
              </a:solidFill>
              <a:latin typeface="Orly's Font 2" pitchFamily="66" charset="0"/>
            </a:endParaRPr>
          </a:p>
        </p:txBody>
      </p:sp>
      <p:sp>
        <p:nvSpPr>
          <p:cNvPr id="4" name="Text Placeholder 2"/>
          <p:cNvSpPr txBox="1">
            <a:spLocks/>
          </p:cNvSpPr>
          <p:nvPr/>
        </p:nvSpPr>
        <p:spPr bwMode="auto">
          <a:xfrm>
            <a:off x="992011" y="2114550"/>
            <a:ext cx="22775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Tens</a:t>
            </a:r>
            <a:endParaRPr lang="en-US" sz="2800" dirty="0">
              <a:solidFill>
                <a:schemeClr val="accent1"/>
              </a:solidFill>
              <a:latin typeface="Orly's Font 2" pitchFamily="66" charset="0"/>
            </a:endParaRPr>
          </a:p>
        </p:txBody>
      </p:sp>
      <p:sp>
        <p:nvSpPr>
          <p:cNvPr id="6" name="Text Placeholder 2"/>
          <p:cNvSpPr txBox="1">
            <a:spLocks/>
          </p:cNvSpPr>
          <p:nvPr/>
        </p:nvSpPr>
        <p:spPr bwMode="auto">
          <a:xfrm>
            <a:off x="5922434" y="2114550"/>
            <a:ext cx="22775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Ones</a:t>
            </a:r>
            <a:endParaRPr lang="en-US" sz="2800" dirty="0">
              <a:solidFill>
                <a:schemeClr val="accent1"/>
              </a:solidFill>
              <a:latin typeface="Orly's Font 2" pitchFamily="66" charset="0"/>
            </a:endParaRPr>
          </a:p>
        </p:txBody>
      </p:sp>
      <p:cxnSp>
        <p:nvCxnSpPr>
          <p:cNvPr id="7" name="Straight Arrow Connector 6"/>
          <p:cNvCxnSpPr/>
          <p:nvPr/>
        </p:nvCxnSpPr>
        <p:spPr>
          <a:xfrm flipH="1">
            <a:off x="890411" y="1681880"/>
            <a:ext cx="2544233" cy="1518519"/>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1900412" y="1624731"/>
            <a:ext cx="2400300" cy="1522349"/>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3028950" y="1624731"/>
            <a:ext cx="2114550" cy="1632819"/>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Text Placeholder 2"/>
          <p:cNvSpPr txBox="1">
            <a:spLocks/>
          </p:cNvSpPr>
          <p:nvPr/>
        </p:nvSpPr>
        <p:spPr bwMode="auto">
          <a:xfrm>
            <a:off x="534813" y="3371949"/>
            <a:ext cx="92780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10 +</a:t>
            </a:r>
            <a:endParaRPr lang="en-US" sz="2800" dirty="0">
              <a:solidFill>
                <a:schemeClr val="accent1"/>
              </a:solidFill>
              <a:latin typeface="Orly's Font 2" pitchFamily="66" charset="0"/>
            </a:endParaRPr>
          </a:p>
        </p:txBody>
      </p:sp>
      <p:sp>
        <p:nvSpPr>
          <p:cNvPr id="14" name="Text Placeholder 2"/>
          <p:cNvSpPr txBox="1">
            <a:spLocks/>
          </p:cNvSpPr>
          <p:nvPr/>
        </p:nvSpPr>
        <p:spPr bwMode="auto">
          <a:xfrm>
            <a:off x="1423106" y="3371949"/>
            <a:ext cx="109149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2</a:t>
            </a:r>
            <a:r>
              <a:rPr lang="en-US" sz="2800" dirty="0" smtClean="0">
                <a:solidFill>
                  <a:schemeClr val="accent5"/>
                </a:solidFill>
                <a:latin typeface="Orly's Font 2" pitchFamily="66" charset="0"/>
              </a:rPr>
              <a:t>0 +</a:t>
            </a:r>
            <a:endParaRPr lang="en-US" sz="2800" dirty="0">
              <a:solidFill>
                <a:schemeClr val="accent1"/>
              </a:solidFill>
              <a:latin typeface="Orly's Font 2" pitchFamily="66" charset="0"/>
            </a:endParaRPr>
          </a:p>
        </p:txBody>
      </p:sp>
      <p:sp>
        <p:nvSpPr>
          <p:cNvPr id="15" name="Text Placeholder 2"/>
          <p:cNvSpPr txBox="1">
            <a:spLocks/>
          </p:cNvSpPr>
          <p:nvPr/>
        </p:nvSpPr>
        <p:spPr bwMode="auto">
          <a:xfrm>
            <a:off x="2452509" y="3371949"/>
            <a:ext cx="109149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1</a:t>
            </a:r>
            <a:r>
              <a:rPr lang="en-US" sz="2800" dirty="0" smtClean="0">
                <a:solidFill>
                  <a:schemeClr val="accent5"/>
                </a:solidFill>
                <a:latin typeface="Orly's Font 2" pitchFamily="66" charset="0"/>
              </a:rPr>
              <a:t>0 </a:t>
            </a:r>
            <a:r>
              <a:rPr lang="en-US" sz="2800" dirty="0">
                <a:solidFill>
                  <a:schemeClr val="accent5"/>
                </a:solidFill>
                <a:latin typeface="Orly's Font 2" pitchFamily="66" charset="0"/>
              </a:rPr>
              <a:t>=</a:t>
            </a:r>
            <a:endParaRPr lang="en-US" sz="2800" dirty="0">
              <a:solidFill>
                <a:schemeClr val="accent1"/>
              </a:solidFill>
              <a:latin typeface="Orly's Font 2" pitchFamily="66" charset="0"/>
            </a:endParaRPr>
          </a:p>
        </p:txBody>
      </p:sp>
      <p:sp>
        <p:nvSpPr>
          <p:cNvPr id="16" name="Text Placeholder 2"/>
          <p:cNvSpPr txBox="1">
            <a:spLocks/>
          </p:cNvSpPr>
          <p:nvPr/>
        </p:nvSpPr>
        <p:spPr bwMode="auto">
          <a:xfrm>
            <a:off x="3450873" y="3385454"/>
            <a:ext cx="7782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4</a:t>
            </a:r>
            <a:r>
              <a:rPr lang="en-US" sz="2800" dirty="0" smtClean="0">
                <a:solidFill>
                  <a:schemeClr val="accent5"/>
                </a:solidFill>
                <a:latin typeface="Orly's Font 2" pitchFamily="66" charset="0"/>
              </a:rPr>
              <a:t>0</a:t>
            </a:r>
            <a:endParaRPr lang="en-US" sz="2800" dirty="0">
              <a:solidFill>
                <a:schemeClr val="accent1"/>
              </a:solidFill>
              <a:latin typeface="Orly's Font 2" pitchFamily="66" charset="0"/>
            </a:endParaRPr>
          </a:p>
        </p:txBody>
      </p:sp>
      <p:cxnSp>
        <p:nvCxnSpPr>
          <p:cNvPr id="17" name="Straight Arrow Connector 16"/>
          <p:cNvCxnSpPr/>
          <p:nvPr/>
        </p:nvCxnSpPr>
        <p:spPr>
          <a:xfrm>
            <a:off x="3544003" y="1681880"/>
            <a:ext cx="2378431" cy="1690069"/>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372100" y="1624730"/>
            <a:ext cx="2378431" cy="1690069"/>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4522611" y="1624731"/>
            <a:ext cx="2378431" cy="1690069"/>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2" name="Text Placeholder 2"/>
          <p:cNvSpPr txBox="1">
            <a:spLocks/>
          </p:cNvSpPr>
          <p:nvPr/>
        </p:nvSpPr>
        <p:spPr bwMode="auto">
          <a:xfrm>
            <a:off x="5548873" y="3385454"/>
            <a:ext cx="7471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5 +</a:t>
            </a:r>
            <a:endParaRPr lang="en-US" sz="2800" dirty="0">
              <a:solidFill>
                <a:schemeClr val="accent1"/>
              </a:solidFill>
              <a:latin typeface="Orly's Font 2" pitchFamily="66" charset="0"/>
            </a:endParaRPr>
          </a:p>
        </p:txBody>
      </p:sp>
      <p:sp>
        <p:nvSpPr>
          <p:cNvPr id="23" name="Text Placeholder 2"/>
          <p:cNvSpPr txBox="1">
            <a:spLocks/>
          </p:cNvSpPr>
          <p:nvPr/>
        </p:nvSpPr>
        <p:spPr bwMode="auto">
          <a:xfrm>
            <a:off x="6482144" y="3385454"/>
            <a:ext cx="8377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 +</a:t>
            </a:r>
            <a:endParaRPr lang="en-US" sz="2800" dirty="0">
              <a:solidFill>
                <a:schemeClr val="accent1"/>
              </a:solidFill>
              <a:latin typeface="Orly's Font 2" pitchFamily="66" charset="0"/>
            </a:endParaRPr>
          </a:p>
        </p:txBody>
      </p:sp>
      <p:sp>
        <p:nvSpPr>
          <p:cNvPr id="24" name="Text Placeholder 2"/>
          <p:cNvSpPr txBox="1">
            <a:spLocks/>
          </p:cNvSpPr>
          <p:nvPr/>
        </p:nvSpPr>
        <p:spPr bwMode="auto">
          <a:xfrm>
            <a:off x="7334817" y="3385454"/>
            <a:ext cx="11387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7 </a:t>
            </a:r>
            <a:r>
              <a:rPr lang="en-US" sz="2800" dirty="0">
                <a:solidFill>
                  <a:schemeClr val="accent1"/>
                </a:solidFill>
                <a:latin typeface="Orly's Font 2" pitchFamily="66" charset="0"/>
              </a:rPr>
              <a:t>=</a:t>
            </a:r>
          </a:p>
        </p:txBody>
      </p:sp>
      <p:sp>
        <p:nvSpPr>
          <p:cNvPr id="25" name="Text Placeholder 2"/>
          <p:cNvSpPr txBox="1">
            <a:spLocks/>
          </p:cNvSpPr>
          <p:nvPr/>
        </p:nvSpPr>
        <p:spPr bwMode="auto">
          <a:xfrm>
            <a:off x="7890657" y="3385454"/>
            <a:ext cx="12533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15</a:t>
            </a:r>
            <a:endParaRPr lang="en-US" sz="2800" dirty="0">
              <a:solidFill>
                <a:schemeClr val="accent1"/>
              </a:solidFill>
              <a:latin typeface="Orly's Font 2" pitchFamily="66" charset="0"/>
            </a:endParaRPr>
          </a:p>
        </p:txBody>
      </p:sp>
      <p:sp>
        <p:nvSpPr>
          <p:cNvPr id="26" name="Rectangle 25"/>
          <p:cNvSpPr/>
          <p:nvPr/>
        </p:nvSpPr>
        <p:spPr>
          <a:xfrm>
            <a:off x="6527560" y="3371949"/>
            <a:ext cx="418818"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Rectangle 26"/>
          <p:cNvSpPr/>
          <p:nvPr/>
        </p:nvSpPr>
        <p:spPr>
          <a:xfrm>
            <a:off x="7485382" y="3335542"/>
            <a:ext cx="418818" cy="47732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Text Placeholder 2"/>
          <p:cNvSpPr txBox="1">
            <a:spLocks/>
          </p:cNvSpPr>
          <p:nvPr/>
        </p:nvSpPr>
        <p:spPr bwMode="auto">
          <a:xfrm>
            <a:off x="6946378" y="3799464"/>
            <a:ext cx="7471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a:t>
            </a:r>
            <a:endParaRPr lang="en-US" sz="2800" dirty="0">
              <a:solidFill>
                <a:schemeClr val="accent1"/>
              </a:solidFill>
              <a:latin typeface="Orly's Font 2" pitchFamily="66" charset="0"/>
            </a:endParaRPr>
          </a:p>
        </p:txBody>
      </p:sp>
      <p:sp>
        <p:nvSpPr>
          <p:cNvPr id="30" name="Text Placeholder 2"/>
          <p:cNvSpPr txBox="1">
            <a:spLocks/>
          </p:cNvSpPr>
          <p:nvPr/>
        </p:nvSpPr>
        <p:spPr bwMode="auto">
          <a:xfrm>
            <a:off x="3625851" y="4196736"/>
            <a:ext cx="26927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4</a:t>
            </a:r>
            <a:r>
              <a:rPr lang="en-US" sz="2800" dirty="0" smtClean="0">
                <a:solidFill>
                  <a:schemeClr val="accent5"/>
                </a:solidFill>
                <a:latin typeface="Orly's Font 2" pitchFamily="66" charset="0"/>
              </a:rPr>
              <a:t>0 + </a:t>
            </a:r>
            <a:r>
              <a:rPr lang="en-US" sz="2800" dirty="0" smtClean="0">
                <a:solidFill>
                  <a:schemeClr val="accent1"/>
                </a:solidFill>
                <a:latin typeface="Orly's Font 2" pitchFamily="66" charset="0"/>
              </a:rPr>
              <a:t>15</a:t>
            </a:r>
            <a:r>
              <a:rPr lang="en-US" sz="2800" dirty="0" smtClean="0">
                <a:solidFill>
                  <a:schemeClr val="accent5"/>
                </a:solidFill>
                <a:latin typeface="Orly's Font 2" pitchFamily="66" charset="0"/>
              </a:rPr>
              <a:t> = </a:t>
            </a:r>
            <a:r>
              <a:rPr lang="en-US" sz="2800" dirty="0" smtClean="0">
                <a:solidFill>
                  <a:schemeClr val="accent3"/>
                </a:solidFill>
                <a:latin typeface="Orly's Font 2" pitchFamily="66" charset="0"/>
              </a:rPr>
              <a:t>55</a:t>
            </a:r>
            <a:endParaRPr lang="en-US" sz="2800" dirty="0">
              <a:solidFill>
                <a:schemeClr val="accent3"/>
              </a:solidFill>
              <a:latin typeface="Orly's Font 2" pitchFamily="66" charset="0"/>
            </a:endParaRPr>
          </a:p>
        </p:txBody>
      </p:sp>
      <p:sp>
        <p:nvSpPr>
          <p:cNvPr id="32" name="Text Placeholder 2"/>
          <p:cNvSpPr txBox="1">
            <a:spLocks/>
          </p:cNvSpPr>
          <p:nvPr/>
        </p:nvSpPr>
        <p:spPr bwMode="auto">
          <a:xfrm>
            <a:off x="1524961" y="1234439"/>
            <a:ext cx="66501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15 + 23 + 17 = 55</a:t>
            </a:r>
            <a:endParaRPr lang="en-US" sz="2800" dirty="0">
              <a:solidFill>
                <a:schemeClr val="accent3"/>
              </a:solidFill>
              <a:latin typeface="Orly's Font 2" pitchFamily="66" charset="0"/>
            </a:endParaRPr>
          </a:p>
        </p:txBody>
      </p:sp>
      <p:sp>
        <p:nvSpPr>
          <p:cNvPr id="28" name="Rectangle 27"/>
          <p:cNvSpPr/>
          <p:nvPr/>
        </p:nvSpPr>
        <p:spPr>
          <a:xfrm>
            <a:off x="3290618" y="1210917"/>
            <a:ext cx="506770"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Rectangle 30"/>
          <p:cNvSpPr/>
          <p:nvPr/>
        </p:nvSpPr>
        <p:spPr>
          <a:xfrm>
            <a:off x="4142347" y="1234439"/>
            <a:ext cx="557447"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Rectangle 32"/>
          <p:cNvSpPr/>
          <p:nvPr/>
        </p:nvSpPr>
        <p:spPr>
          <a:xfrm>
            <a:off x="4972211" y="1209396"/>
            <a:ext cx="506770"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Rectangle 33"/>
          <p:cNvSpPr/>
          <p:nvPr/>
        </p:nvSpPr>
        <p:spPr>
          <a:xfrm>
            <a:off x="5548873" y="3358622"/>
            <a:ext cx="418818"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Rectangle 34"/>
          <p:cNvSpPr/>
          <p:nvPr/>
        </p:nvSpPr>
        <p:spPr>
          <a:xfrm>
            <a:off x="7088865" y="3762809"/>
            <a:ext cx="418818" cy="433927"/>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661069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xit" presetSubtype="0" fill="hold" grpId="1" nodeType="withEffect">
                                  <p:stCondLst>
                                    <p:cond delay="0"/>
                                  </p:stCondLst>
                                  <p:childTnLst>
                                    <p:animEffect transition="out" filter="fade">
                                      <p:cBhvr>
                                        <p:cTn id="18" dur="500"/>
                                        <p:tgtEl>
                                          <p:spTgt spid="28"/>
                                        </p:tgtEl>
                                      </p:cBhvr>
                                    </p:animEffect>
                                    <p:set>
                                      <p:cBhvr>
                                        <p:cTn id="19" dur="1" fill="hold">
                                          <p:stCondLst>
                                            <p:cond delay="499"/>
                                          </p:stCondLst>
                                        </p:cTn>
                                        <p:tgtEl>
                                          <p:spTgt spid="28"/>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par>
                                <p:cTn id="25" presetID="10" presetClass="exit" presetSubtype="0" fill="hold" grpId="1" nodeType="withEffect">
                                  <p:stCondLst>
                                    <p:cond delay="0"/>
                                  </p:stCondLst>
                                  <p:childTnLst>
                                    <p:animEffect transition="out" filter="fade">
                                      <p:cBhvr>
                                        <p:cTn id="26" dur="500"/>
                                        <p:tgtEl>
                                          <p:spTgt spid="31"/>
                                        </p:tgtEl>
                                      </p:cBhvr>
                                    </p:animEffect>
                                    <p:set>
                                      <p:cBhvr>
                                        <p:cTn id="27" dur="1" fill="hold">
                                          <p:stCondLst>
                                            <p:cond delay="499"/>
                                          </p:stCondLst>
                                        </p:cTn>
                                        <p:tgtEl>
                                          <p:spTgt spid="3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par>
                                <p:cTn id="33" presetID="10" presetClass="exit" presetSubtype="0" fill="hold" grpId="1" nodeType="withEffect">
                                  <p:stCondLst>
                                    <p:cond delay="0"/>
                                  </p:stCondLst>
                                  <p:childTnLst>
                                    <p:animEffect transition="out" filter="fade">
                                      <p:cBhvr>
                                        <p:cTn id="34" dur="500"/>
                                        <p:tgtEl>
                                          <p:spTgt spid="33"/>
                                        </p:tgtEl>
                                      </p:cBhvr>
                                    </p:animEffect>
                                    <p:set>
                                      <p:cBhvr>
                                        <p:cTn id="35" dur="1" fill="hold">
                                          <p:stCondLst>
                                            <p:cond delay="499"/>
                                          </p:stCondLst>
                                        </p:cTn>
                                        <p:tgtEl>
                                          <p:spTgt spid="3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iterate type="lt">
                                    <p:tmAbs val="80"/>
                                  </p:iterate>
                                  <p:childTnLst>
                                    <p:set>
                                      <p:cBhvr>
                                        <p:cTn id="49"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par>
                                <p:cTn id="55" presetID="10" presetClass="exit" presetSubtype="0" fill="hold" nodeType="withEffect">
                                  <p:stCondLst>
                                    <p:cond delay="0"/>
                                  </p:stCondLst>
                                  <p:childTnLst>
                                    <p:animEffect transition="out" filter="fade">
                                      <p:cBhvr>
                                        <p:cTn id="56" dur="500"/>
                                        <p:tgtEl>
                                          <p:spTgt spid="7"/>
                                        </p:tgtEl>
                                      </p:cBhvr>
                                    </p:animEffect>
                                    <p:set>
                                      <p:cBhvr>
                                        <p:cTn id="57" dur="1" fill="hold">
                                          <p:stCondLst>
                                            <p:cond delay="499"/>
                                          </p:stCondLst>
                                        </p:cTn>
                                        <p:tgtEl>
                                          <p:spTgt spid="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iterate type="lt">
                                    <p:tmAbs val="80"/>
                                  </p:iterate>
                                  <p:childTnLst>
                                    <p:set>
                                      <p:cBhvr>
                                        <p:cTn id="61"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500"/>
                                        <p:tgtEl>
                                          <p:spTgt spid="9"/>
                                        </p:tgtEl>
                                      </p:cBhvr>
                                    </p:animEffect>
                                  </p:childTnLst>
                                </p:cTn>
                              </p:par>
                              <p:par>
                                <p:cTn id="67" presetID="10" presetClass="exit" presetSubtype="0" fill="hold" nodeType="withEffect">
                                  <p:stCondLst>
                                    <p:cond delay="0"/>
                                  </p:stCondLst>
                                  <p:childTnLst>
                                    <p:animEffect transition="out" filter="fade">
                                      <p:cBhvr>
                                        <p:cTn id="68" dur="500"/>
                                        <p:tgtEl>
                                          <p:spTgt spid="8"/>
                                        </p:tgtEl>
                                      </p:cBhvr>
                                    </p:animEffect>
                                    <p:set>
                                      <p:cBhvr>
                                        <p:cTn id="69" dur="1" fill="hold">
                                          <p:stCondLst>
                                            <p:cond delay="499"/>
                                          </p:stCondLst>
                                        </p:cTn>
                                        <p:tgtEl>
                                          <p:spTgt spid="8"/>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iterate type="lt">
                                    <p:tmAbs val="80"/>
                                  </p:iterate>
                                  <p:childTnLst>
                                    <p:set>
                                      <p:cBhvr>
                                        <p:cTn id="73" dur="1" fill="hold">
                                          <p:stCondLst>
                                            <p:cond delay="0"/>
                                          </p:stCondLst>
                                        </p:cTn>
                                        <p:tgtEl>
                                          <p:spTgt spid="15">
                                            <p:txEl>
                                              <p:pRg st="0" end="0"/>
                                            </p:txEl>
                                          </p:spTgt>
                                        </p:tgtEl>
                                        <p:attrNameLst>
                                          <p:attrName>style.visibility</p:attrName>
                                        </p:attrNameLst>
                                      </p:cBhvr>
                                      <p:to>
                                        <p:strVal val="visible"/>
                                      </p:to>
                                    </p:set>
                                  </p:childTnLst>
                                </p:cTn>
                              </p:par>
                              <p:par>
                                <p:cTn id="74" presetID="10" presetClass="exit" presetSubtype="0" fill="hold" nodeType="withEffect">
                                  <p:stCondLst>
                                    <p:cond delay="0"/>
                                  </p:stCondLst>
                                  <p:childTnLst>
                                    <p:animEffect transition="out" filter="fade">
                                      <p:cBhvr>
                                        <p:cTn id="75" dur="500"/>
                                        <p:tgtEl>
                                          <p:spTgt spid="9"/>
                                        </p:tgtEl>
                                      </p:cBhvr>
                                    </p:animEffect>
                                    <p:set>
                                      <p:cBhvr>
                                        <p:cTn id="76" dur="1" fill="hold">
                                          <p:stCondLst>
                                            <p:cond delay="499"/>
                                          </p:stCondLst>
                                        </p:cTn>
                                        <p:tgtEl>
                                          <p:spTgt spid="9"/>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iterate type="lt">
                                    <p:tmAbs val="80"/>
                                  </p:iterate>
                                  <p:childTnLst>
                                    <p:set>
                                      <p:cBhvr>
                                        <p:cTn id="80"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fade">
                                      <p:cBhvr>
                                        <p:cTn id="85" dur="500"/>
                                        <p:tgtEl>
                                          <p:spTgt spid="17"/>
                                        </p:tgtEl>
                                      </p:cBhvr>
                                    </p:animEffect>
                                  </p:childTnLst>
                                </p:cTn>
                              </p:par>
                            </p:childTnLst>
                          </p:cTn>
                        </p:par>
                      </p:childTnLst>
                    </p:cTn>
                  </p:par>
                  <p:par>
                    <p:cTn id="86" fill="hold">
                      <p:stCondLst>
                        <p:cond delay="indefinite"/>
                      </p:stCondLst>
                      <p:childTnLst>
                        <p:par>
                          <p:cTn id="87" fill="hold">
                            <p:stCondLst>
                              <p:cond delay="0"/>
                            </p:stCondLst>
                            <p:childTnLst>
                              <p:par>
                                <p:cTn id="88" presetID="1" presetClass="entr" presetSubtype="0" fill="hold" grpId="0" nodeType="clickEffect">
                                  <p:stCondLst>
                                    <p:cond delay="0"/>
                                  </p:stCondLst>
                                  <p:iterate type="lt">
                                    <p:tmAbs val="80"/>
                                  </p:iterate>
                                  <p:childTnLst>
                                    <p:set>
                                      <p:cBhvr>
                                        <p:cTn id="89"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nodeType="clickEffect">
                                  <p:stCondLst>
                                    <p:cond delay="0"/>
                                  </p:stCondLst>
                                  <p:childTnLst>
                                    <p:set>
                                      <p:cBhvr>
                                        <p:cTn id="93" dur="1" fill="hold">
                                          <p:stCondLst>
                                            <p:cond delay="0"/>
                                          </p:stCondLst>
                                        </p:cTn>
                                        <p:tgtEl>
                                          <p:spTgt spid="21"/>
                                        </p:tgtEl>
                                        <p:attrNameLst>
                                          <p:attrName>style.visibility</p:attrName>
                                        </p:attrNameLst>
                                      </p:cBhvr>
                                      <p:to>
                                        <p:strVal val="visible"/>
                                      </p:to>
                                    </p:set>
                                    <p:animEffect transition="in" filter="fade">
                                      <p:cBhvr>
                                        <p:cTn id="94" dur="500"/>
                                        <p:tgtEl>
                                          <p:spTgt spid="21"/>
                                        </p:tgtEl>
                                      </p:cBhvr>
                                    </p:animEffec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p:stCondLst>
                                    <p:cond delay="0"/>
                                  </p:stCondLst>
                                  <p:iterate type="lt">
                                    <p:tmAbs val="80"/>
                                  </p:iterate>
                                  <p:childTnLst>
                                    <p:set>
                                      <p:cBhvr>
                                        <p:cTn id="101"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fade">
                                      <p:cBhvr>
                                        <p:cTn id="106" dur="500"/>
                                        <p:tgtEl>
                                          <p:spTgt spid="20"/>
                                        </p:tgtEl>
                                      </p:cBhvr>
                                    </p:animEffect>
                                  </p:childTnLst>
                                </p:cTn>
                              </p:par>
                              <p:par>
                                <p:cTn id="107" presetID="10" presetClass="exit" presetSubtype="0" fill="hold" nodeType="withEffect">
                                  <p:stCondLst>
                                    <p:cond delay="0"/>
                                  </p:stCondLst>
                                  <p:childTnLst>
                                    <p:animEffect transition="out" filter="fade">
                                      <p:cBhvr>
                                        <p:cTn id="108" dur="500"/>
                                        <p:tgtEl>
                                          <p:spTgt spid="21"/>
                                        </p:tgtEl>
                                      </p:cBhvr>
                                    </p:animEffect>
                                    <p:set>
                                      <p:cBhvr>
                                        <p:cTn id="109" dur="1" fill="hold">
                                          <p:stCondLst>
                                            <p:cond delay="499"/>
                                          </p:stCondLst>
                                        </p:cTn>
                                        <p:tgtEl>
                                          <p:spTgt spid="21"/>
                                        </p:tgtEl>
                                        <p:attrNameLst>
                                          <p:attrName>style.visibility</p:attrName>
                                        </p:attrNameLst>
                                      </p:cBhvr>
                                      <p:to>
                                        <p:strVal val="hidden"/>
                                      </p:to>
                                    </p:set>
                                  </p:childTnLst>
                                </p:cTn>
                              </p:par>
                            </p:childTnLst>
                          </p:cTn>
                        </p:par>
                      </p:childTnLst>
                    </p:cTn>
                  </p:par>
                  <p:par>
                    <p:cTn id="110" fill="hold">
                      <p:stCondLst>
                        <p:cond delay="indefinite"/>
                      </p:stCondLst>
                      <p:childTnLst>
                        <p:par>
                          <p:cTn id="111" fill="hold">
                            <p:stCondLst>
                              <p:cond delay="0"/>
                            </p:stCondLst>
                            <p:childTnLst>
                              <p:par>
                                <p:cTn id="112" presetID="1" presetClass="entr" presetSubtype="0" fill="hold" grpId="0" nodeType="clickEffect">
                                  <p:stCondLst>
                                    <p:cond delay="0"/>
                                  </p:stCondLst>
                                  <p:iterate type="lt">
                                    <p:tmAbs val="80"/>
                                  </p:iterate>
                                  <p:childTnLst>
                                    <p:set>
                                      <p:cBhvr>
                                        <p:cTn id="113"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114" fill="hold">
                      <p:stCondLst>
                        <p:cond delay="indefinite"/>
                      </p:stCondLst>
                      <p:childTnLst>
                        <p:par>
                          <p:cTn id="115" fill="hold">
                            <p:stCondLst>
                              <p:cond delay="0"/>
                            </p:stCondLst>
                            <p:childTnLst>
                              <p:par>
                                <p:cTn id="116" presetID="10" presetClass="exit" presetSubtype="0" fill="hold" nodeType="clickEffect">
                                  <p:stCondLst>
                                    <p:cond delay="0"/>
                                  </p:stCondLst>
                                  <p:childTnLst>
                                    <p:animEffect transition="out" filter="fade">
                                      <p:cBhvr>
                                        <p:cTn id="117" dur="500"/>
                                        <p:tgtEl>
                                          <p:spTgt spid="20"/>
                                        </p:tgtEl>
                                      </p:cBhvr>
                                    </p:animEffect>
                                    <p:set>
                                      <p:cBhvr>
                                        <p:cTn id="118" dur="1" fill="hold">
                                          <p:stCondLst>
                                            <p:cond delay="499"/>
                                          </p:stCondLst>
                                        </p:cTn>
                                        <p:tgtEl>
                                          <p:spTgt spid="20"/>
                                        </p:tgtEl>
                                        <p:attrNameLst>
                                          <p:attrName>style.visibility</p:attrName>
                                        </p:attrNameLst>
                                      </p:cBhvr>
                                      <p:to>
                                        <p:strVal val="hidden"/>
                                      </p:to>
                                    </p:se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grpId="0" nodeType="clickEffect">
                                  <p:stCondLst>
                                    <p:cond delay="0"/>
                                  </p:stCondLst>
                                  <p:childTnLst>
                                    <p:set>
                                      <p:cBhvr>
                                        <p:cTn id="122" dur="1" fill="hold">
                                          <p:stCondLst>
                                            <p:cond delay="0"/>
                                          </p:stCondLst>
                                        </p:cTn>
                                        <p:tgtEl>
                                          <p:spTgt spid="26"/>
                                        </p:tgtEl>
                                        <p:attrNameLst>
                                          <p:attrName>style.visibility</p:attrName>
                                        </p:attrNameLst>
                                      </p:cBhvr>
                                      <p:to>
                                        <p:strVal val="visible"/>
                                      </p:to>
                                    </p:set>
                                    <p:animEffect transition="in" filter="fade">
                                      <p:cBhvr>
                                        <p:cTn id="123" dur="500"/>
                                        <p:tgtEl>
                                          <p:spTgt spid="26"/>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27"/>
                                        </p:tgtEl>
                                        <p:attrNameLst>
                                          <p:attrName>style.visibility</p:attrName>
                                        </p:attrNameLst>
                                      </p:cBhvr>
                                      <p:to>
                                        <p:strVal val="visible"/>
                                      </p:to>
                                    </p:set>
                                    <p:animEffect transition="in" filter="fade">
                                      <p:cBhvr>
                                        <p:cTn id="128" dur="500"/>
                                        <p:tgtEl>
                                          <p:spTgt spid="27"/>
                                        </p:tgtEl>
                                      </p:cBhvr>
                                    </p:animEffect>
                                  </p:childTnLst>
                                </p:cTn>
                              </p:par>
                            </p:childTnLst>
                          </p:cTn>
                        </p:par>
                      </p:childTnLst>
                    </p:cTn>
                  </p:par>
                  <p:par>
                    <p:cTn id="129" fill="hold">
                      <p:stCondLst>
                        <p:cond delay="indefinite"/>
                      </p:stCondLst>
                      <p:childTnLst>
                        <p:par>
                          <p:cTn id="130" fill="hold">
                            <p:stCondLst>
                              <p:cond delay="0"/>
                            </p:stCondLst>
                            <p:childTnLst>
                              <p:par>
                                <p:cTn id="131" presetID="1" presetClass="entr" presetSubtype="0" fill="hold" grpId="0" nodeType="clickEffect">
                                  <p:stCondLst>
                                    <p:cond delay="0"/>
                                  </p:stCondLst>
                                  <p:iterate type="lt">
                                    <p:tmAbs val="80"/>
                                  </p:iterate>
                                  <p:childTnLst>
                                    <p:set>
                                      <p:cBhvr>
                                        <p:cTn id="132" dur="1" fill="hold">
                                          <p:stCondLst>
                                            <p:cond delay="0"/>
                                          </p:stCondLst>
                                        </p:cTn>
                                        <p:tgtEl>
                                          <p:spTgt spid="29">
                                            <p:txEl>
                                              <p:pRg st="0" end="0"/>
                                            </p:txEl>
                                          </p:spTgt>
                                        </p:tgtEl>
                                        <p:attrNameLst>
                                          <p:attrName>style.visibility</p:attrName>
                                        </p:attrNameLst>
                                      </p:cBhvr>
                                      <p:to>
                                        <p:strVal val="visible"/>
                                      </p:to>
                                    </p:set>
                                  </p:childTnLst>
                                </p:cTn>
                              </p:par>
                              <p:par>
                                <p:cTn id="133" presetID="10" presetClass="exit" presetSubtype="0" fill="hold" grpId="1" nodeType="withEffect">
                                  <p:stCondLst>
                                    <p:cond delay="0"/>
                                  </p:stCondLst>
                                  <p:childTnLst>
                                    <p:animEffect transition="out" filter="fade">
                                      <p:cBhvr>
                                        <p:cTn id="134" dur="500"/>
                                        <p:tgtEl>
                                          <p:spTgt spid="26"/>
                                        </p:tgtEl>
                                      </p:cBhvr>
                                    </p:animEffect>
                                    <p:set>
                                      <p:cBhvr>
                                        <p:cTn id="135" dur="1" fill="hold">
                                          <p:stCondLst>
                                            <p:cond delay="499"/>
                                          </p:stCondLst>
                                        </p:cTn>
                                        <p:tgtEl>
                                          <p:spTgt spid="26"/>
                                        </p:tgtEl>
                                        <p:attrNameLst>
                                          <p:attrName>style.visibility</p:attrName>
                                        </p:attrNameLst>
                                      </p:cBhvr>
                                      <p:to>
                                        <p:strVal val="hidden"/>
                                      </p:to>
                                    </p:set>
                                  </p:childTnLst>
                                </p:cTn>
                              </p:par>
                              <p:par>
                                <p:cTn id="136" presetID="10" presetClass="exit" presetSubtype="0" fill="hold" grpId="1" nodeType="withEffect">
                                  <p:stCondLst>
                                    <p:cond delay="0"/>
                                  </p:stCondLst>
                                  <p:childTnLst>
                                    <p:animEffect transition="out" filter="fade">
                                      <p:cBhvr>
                                        <p:cTn id="137" dur="500"/>
                                        <p:tgtEl>
                                          <p:spTgt spid="27"/>
                                        </p:tgtEl>
                                      </p:cBhvr>
                                    </p:animEffect>
                                    <p:set>
                                      <p:cBhvr>
                                        <p:cTn id="138" dur="1" fill="hold">
                                          <p:stCondLst>
                                            <p:cond delay="499"/>
                                          </p:stCondLst>
                                        </p:cTn>
                                        <p:tgtEl>
                                          <p:spTgt spid="27"/>
                                        </p:tgtEl>
                                        <p:attrNameLst>
                                          <p:attrName>style.visibility</p:attrName>
                                        </p:attrNameLst>
                                      </p:cBhvr>
                                      <p:to>
                                        <p:strVal val="hidden"/>
                                      </p:to>
                                    </p:se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grpId="0" nodeType="clickEffect">
                                  <p:stCondLst>
                                    <p:cond delay="0"/>
                                  </p:stCondLst>
                                  <p:childTnLst>
                                    <p:set>
                                      <p:cBhvr>
                                        <p:cTn id="142" dur="1" fill="hold">
                                          <p:stCondLst>
                                            <p:cond delay="0"/>
                                          </p:stCondLst>
                                        </p:cTn>
                                        <p:tgtEl>
                                          <p:spTgt spid="35"/>
                                        </p:tgtEl>
                                        <p:attrNameLst>
                                          <p:attrName>style.visibility</p:attrName>
                                        </p:attrNameLst>
                                      </p:cBhvr>
                                      <p:to>
                                        <p:strVal val="visible"/>
                                      </p:to>
                                    </p:set>
                                    <p:animEffect transition="in" filter="fade">
                                      <p:cBhvr>
                                        <p:cTn id="143" dur="500"/>
                                        <p:tgtEl>
                                          <p:spTgt spid="35"/>
                                        </p:tgtEl>
                                      </p:cBhvr>
                                    </p:animEffect>
                                  </p:childTnLst>
                                </p:cTn>
                              </p:par>
                            </p:childTnLst>
                          </p:cTn>
                        </p:par>
                      </p:childTnLst>
                    </p:cTn>
                  </p:par>
                  <p:par>
                    <p:cTn id="144" fill="hold">
                      <p:stCondLst>
                        <p:cond delay="indefinite"/>
                      </p:stCondLst>
                      <p:childTnLst>
                        <p:par>
                          <p:cTn id="145" fill="hold">
                            <p:stCondLst>
                              <p:cond delay="0"/>
                            </p:stCondLst>
                            <p:childTnLst>
                              <p:par>
                                <p:cTn id="146" presetID="10" presetClass="entr" presetSubtype="0" fill="hold" grpId="0" nodeType="clickEffect">
                                  <p:stCondLst>
                                    <p:cond delay="0"/>
                                  </p:stCondLst>
                                  <p:childTnLst>
                                    <p:set>
                                      <p:cBhvr>
                                        <p:cTn id="147" dur="1" fill="hold">
                                          <p:stCondLst>
                                            <p:cond delay="0"/>
                                          </p:stCondLst>
                                        </p:cTn>
                                        <p:tgtEl>
                                          <p:spTgt spid="34"/>
                                        </p:tgtEl>
                                        <p:attrNameLst>
                                          <p:attrName>style.visibility</p:attrName>
                                        </p:attrNameLst>
                                      </p:cBhvr>
                                      <p:to>
                                        <p:strVal val="visible"/>
                                      </p:to>
                                    </p:set>
                                    <p:animEffect transition="in" filter="fade">
                                      <p:cBhvr>
                                        <p:cTn id="148" dur="500"/>
                                        <p:tgtEl>
                                          <p:spTgt spid="34"/>
                                        </p:tgtEl>
                                      </p:cBhvr>
                                    </p:animEffect>
                                  </p:childTnLst>
                                </p:cTn>
                              </p:par>
                            </p:childTnLst>
                          </p:cTn>
                        </p:par>
                      </p:childTnLst>
                    </p:cTn>
                  </p:par>
                  <p:par>
                    <p:cTn id="149" fill="hold">
                      <p:stCondLst>
                        <p:cond delay="indefinite"/>
                      </p:stCondLst>
                      <p:childTnLst>
                        <p:par>
                          <p:cTn id="150" fill="hold">
                            <p:stCondLst>
                              <p:cond delay="0"/>
                            </p:stCondLst>
                            <p:childTnLst>
                              <p:par>
                                <p:cTn id="151" presetID="1" presetClass="entr" presetSubtype="0" fill="hold" grpId="0" nodeType="clickEffect">
                                  <p:stCondLst>
                                    <p:cond delay="0"/>
                                  </p:stCondLst>
                                  <p:iterate type="lt">
                                    <p:tmAbs val="80"/>
                                  </p:iterate>
                                  <p:childTnLst>
                                    <p:set>
                                      <p:cBhvr>
                                        <p:cTn id="152" dur="1" fill="hold">
                                          <p:stCondLst>
                                            <p:cond delay="0"/>
                                          </p:stCondLst>
                                        </p:cTn>
                                        <p:tgtEl>
                                          <p:spTgt spid="25">
                                            <p:txEl>
                                              <p:pRg st="0" end="0"/>
                                            </p:txEl>
                                          </p:spTgt>
                                        </p:tgtEl>
                                        <p:attrNameLst>
                                          <p:attrName>style.visibility</p:attrName>
                                        </p:attrNameLst>
                                      </p:cBhvr>
                                      <p:to>
                                        <p:strVal val="visible"/>
                                      </p:to>
                                    </p:set>
                                  </p:childTnLst>
                                </p:cTn>
                              </p:par>
                              <p:par>
                                <p:cTn id="153" presetID="10" presetClass="exit" presetSubtype="0" fill="hold" grpId="1" nodeType="withEffect">
                                  <p:stCondLst>
                                    <p:cond delay="0"/>
                                  </p:stCondLst>
                                  <p:childTnLst>
                                    <p:animEffect transition="out" filter="fade">
                                      <p:cBhvr>
                                        <p:cTn id="154" dur="500"/>
                                        <p:tgtEl>
                                          <p:spTgt spid="34"/>
                                        </p:tgtEl>
                                      </p:cBhvr>
                                    </p:animEffect>
                                    <p:set>
                                      <p:cBhvr>
                                        <p:cTn id="155" dur="1" fill="hold">
                                          <p:stCondLst>
                                            <p:cond delay="499"/>
                                          </p:stCondLst>
                                        </p:cTn>
                                        <p:tgtEl>
                                          <p:spTgt spid="34"/>
                                        </p:tgtEl>
                                        <p:attrNameLst>
                                          <p:attrName>style.visibility</p:attrName>
                                        </p:attrNameLst>
                                      </p:cBhvr>
                                      <p:to>
                                        <p:strVal val="hidden"/>
                                      </p:to>
                                    </p:set>
                                  </p:childTnLst>
                                </p:cTn>
                              </p:par>
                              <p:par>
                                <p:cTn id="156" presetID="10" presetClass="exit" presetSubtype="0" fill="hold" grpId="1" nodeType="withEffect">
                                  <p:stCondLst>
                                    <p:cond delay="0"/>
                                  </p:stCondLst>
                                  <p:childTnLst>
                                    <p:animEffect transition="out" filter="fade">
                                      <p:cBhvr>
                                        <p:cTn id="157" dur="500"/>
                                        <p:tgtEl>
                                          <p:spTgt spid="35"/>
                                        </p:tgtEl>
                                      </p:cBhvr>
                                    </p:animEffect>
                                    <p:set>
                                      <p:cBhvr>
                                        <p:cTn id="158" dur="1" fill="hold">
                                          <p:stCondLst>
                                            <p:cond delay="499"/>
                                          </p:stCondLst>
                                        </p:cTn>
                                        <p:tgtEl>
                                          <p:spTgt spid="35"/>
                                        </p:tgtEl>
                                        <p:attrNameLst>
                                          <p:attrName>style.visibility</p:attrName>
                                        </p:attrNameLst>
                                      </p:cBhvr>
                                      <p:to>
                                        <p:strVal val="hidden"/>
                                      </p:to>
                                    </p:set>
                                  </p:childTnLst>
                                </p:cTn>
                              </p:par>
                              <p:par>
                                <p:cTn id="159" presetID="10" presetClass="exit" presetSubtype="0" fill="hold" grpId="1" nodeType="withEffect">
                                  <p:stCondLst>
                                    <p:cond delay="0"/>
                                  </p:stCondLst>
                                  <p:iterate type="lt">
                                    <p:tmPct val="0"/>
                                  </p:iterate>
                                  <p:childTnLst>
                                    <p:animEffect transition="out" filter="fade">
                                      <p:cBhvr>
                                        <p:cTn id="160" dur="500"/>
                                        <p:tgtEl>
                                          <p:spTgt spid="29">
                                            <p:txEl>
                                              <p:pRg st="0" end="0"/>
                                            </p:txEl>
                                          </p:spTgt>
                                        </p:tgtEl>
                                      </p:cBhvr>
                                    </p:animEffect>
                                    <p:set>
                                      <p:cBhvr>
                                        <p:cTn id="161" dur="1" fill="hold">
                                          <p:stCondLst>
                                            <p:cond delay="499"/>
                                          </p:stCondLst>
                                        </p:cTn>
                                        <p:tgtEl>
                                          <p:spTgt spid="29">
                                            <p:txEl>
                                              <p:pRg st="0" end="0"/>
                                            </p:txEl>
                                          </p:spTgt>
                                        </p:tgtEl>
                                        <p:attrNameLst>
                                          <p:attrName>style.visibility</p:attrName>
                                        </p:attrNameLst>
                                      </p:cBhvr>
                                      <p:to>
                                        <p:strVal val="hidden"/>
                                      </p:to>
                                    </p:set>
                                  </p:childTnLst>
                                </p:cTn>
                              </p:par>
                            </p:childTnLst>
                          </p:cTn>
                        </p:par>
                      </p:childTnLst>
                    </p:cTn>
                  </p:par>
                  <p:par>
                    <p:cTn id="162" fill="hold">
                      <p:stCondLst>
                        <p:cond delay="indefinite"/>
                      </p:stCondLst>
                      <p:childTnLst>
                        <p:par>
                          <p:cTn id="163" fill="hold">
                            <p:stCondLst>
                              <p:cond delay="0"/>
                            </p:stCondLst>
                            <p:childTnLst>
                              <p:par>
                                <p:cTn id="164" presetID="1" presetClass="entr" presetSubtype="0" fill="hold" grpId="0" nodeType="clickEffect">
                                  <p:stCondLst>
                                    <p:cond delay="0"/>
                                  </p:stCondLst>
                                  <p:iterate type="lt">
                                    <p:tmAbs val="80"/>
                                  </p:iterate>
                                  <p:childTnLst>
                                    <p:set>
                                      <p:cBhvr>
                                        <p:cTn id="165"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166" fill="hold">
                      <p:stCondLst>
                        <p:cond delay="indefinite"/>
                      </p:stCondLst>
                      <p:childTnLst>
                        <p:par>
                          <p:cTn id="167" fill="hold">
                            <p:stCondLst>
                              <p:cond delay="0"/>
                            </p:stCondLst>
                            <p:childTnLst>
                              <p:par>
                                <p:cTn id="168" presetID="1" presetClass="entr" presetSubtype="0" fill="hold" grpId="0" nodeType="clickEffect">
                                  <p:stCondLst>
                                    <p:cond delay="0"/>
                                  </p:stCondLst>
                                  <p:iterate type="lt">
                                    <p:tmAbs val="80"/>
                                  </p:iterate>
                                  <p:childTnLst>
                                    <p:set>
                                      <p:cBhvr>
                                        <p:cTn id="169" dur="1" fill="hold">
                                          <p:stCondLst>
                                            <p:cond delay="0"/>
                                          </p:stCondLst>
                                        </p:cTn>
                                        <p:tgtEl>
                                          <p:spTgt spid="32">
                                            <p:txEl>
                                              <p:pRg st="0" end="0"/>
                                            </p:txEl>
                                          </p:spTgt>
                                        </p:tgtEl>
                                        <p:attrNameLst>
                                          <p:attrName>style.visibility</p:attrName>
                                        </p:attrNameLst>
                                      </p:cBhvr>
                                      <p:to>
                                        <p:strVal val="visible"/>
                                      </p:to>
                                    </p:set>
                                  </p:childTnLst>
                                </p:cTn>
                              </p:par>
                              <p:par>
                                <p:cTn id="170" presetID="10" presetClass="exit" presetSubtype="0" fill="hold" grpId="1" nodeType="withEffect">
                                  <p:stCondLst>
                                    <p:cond delay="0"/>
                                  </p:stCondLst>
                                  <p:iterate type="lt">
                                    <p:tmPct val="0"/>
                                  </p:iterate>
                                  <p:childTnLst>
                                    <p:animEffect transition="out" filter="fade">
                                      <p:cBhvr>
                                        <p:cTn id="171" dur="500"/>
                                        <p:tgtEl>
                                          <p:spTgt spid="3">
                                            <p:txEl>
                                              <p:pRg st="0" end="0"/>
                                            </p:txEl>
                                          </p:spTgt>
                                        </p:tgtEl>
                                      </p:cBhvr>
                                    </p:animEffect>
                                    <p:set>
                                      <p:cBhvr>
                                        <p:cTn id="17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allAtOnce"/>
      <p:bldP spid="4" grpId="0"/>
      <p:bldP spid="6" grpId="0"/>
      <p:bldP spid="13" grpId="0" build="p"/>
      <p:bldP spid="14" grpId="0" build="p"/>
      <p:bldP spid="15" grpId="0" build="p"/>
      <p:bldP spid="16" grpId="0" build="p"/>
      <p:bldP spid="22" grpId="0" build="p"/>
      <p:bldP spid="23" grpId="0" build="p"/>
      <p:bldP spid="24" grpId="0" build="p"/>
      <p:bldP spid="25" grpId="0" build="p"/>
      <p:bldP spid="26" grpId="0" animBg="1"/>
      <p:bldP spid="26" grpId="1" animBg="1"/>
      <p:bldP spid="27" grpId="0" animBg="1"/>
      <p:bldP spid="27" grpId="1" animBg="1"/>
      <p:bldP spid="29" grpId="0" build="p"/>
      <p:bldP spid="29" grpId="1" build="allAtOnce"/>
      <p:bldP spid="30" grpId="0" build="p"/>
      <p:bldP spid="32" grpId="0" build="p"/>
      <p:bldP spid="28" grpId="0" animBg="1"/>
      <p:bldP spid="28" grpId="1" animBg="1"/>
      <p:bldP spid="31" grpId="0" animBg="1"/>
      <p:bldP spid="31" grpId="1" animBg="1"/>
      <p:bldP spid="33" grpId="0" animBg="1"/>
      <p:bldP spid="33" grpId="1" animBg="1"/>
      <p:bldP spid="34" grpId="0" animBg="1"/>
      <p:bldP spid="34" grpId="1" animBg="1"/>
      <p:bldP spid="35" grpId="0" animBg="1"/>
      <p:bldP spid="3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0100" y="1337310"/>
            <a:ext cx="8001000"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a:t>
            </a:r>
            <a:r>
              <a:rPr lang="en-US" sz="3600" dirty="0">
                <a:solidFill>
                  <a:schemeClr val="accent5"/>
                </a:solidFill>
                <a:latin typeface="Orly's Font 2" pitchFamily="66" charset="0"/>
                <a:ea typeface="Verdana" pitchFamily="34" charset="0"/>
                <a:cs typeface="Verdana" pitchFamily="34" charset="0"/>
              </a:rPr>
              <a:t>how to add more than 2 two-digit numbers </a:t>
            </a:r>
            <a:r>
              <a:rPr lang="en-US" sz="3600" dirty="0">
                <a:solidFill>
                  <a:schemeClr val="accent1"/>
                </a:solidFill>
                <a:latin typeface="Orly's Font 2" pitchFamily="66" charset="0"/>
                <a:ea typeface="Verdana" pitchFamily="34" charset="0"/>
                <a:cs typeface="Verdana" pitchFamily="34" charset="0"/>
              </a:rPr>
              <a:t>by decomposing.</a:t>
            </a: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6608</TotalTime>
  <Words>763</Words>
  <Application>Microsoft Office PowerPoint</Application>
  <PresentationFormat>On-screen Show (16:9)</PresentationFormat>
  <Paragraphs>62</Paragraphs>
  <Slides>9</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Courier New</vt:lpstr>
      <vt:lpstr>Wingdings</vt:lpstr>
      <vt:lpstr>Calibri</vt:lpstr>
      <vt:lpstr>Orly's Font 2</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275</cp:revision>
  <dcterms:created xsi:type="dcterms:W3CDTF">2011-06-12T17:04:43Z</dcterms:created>
  <dcterms:modified xsi:type="dcterms:W3CDTF">2015-06-07T14:29:07Z</dcterms:modified>
</cp:coreProperties>
</file>